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A0591-2DC4-49CE-A059-D8C8853998AD}" type="datetimeFigureOut">
              <a:rPr lang="en-US" smtClean="0"/>
              <a:pPr/>
              <a:t>8/3/2011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361A1-F50E-432C-8A2A-7EB167F6AE7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-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752600"/>
            <a:ext cx="4340352" cy="3255264"/>
          </a:xfrm>
        </p:spPr>
      </p:pic>
      <p:pic>
        <p:nvPicPr>
          <p:cNvPr id="5" name="Picture 4" descr="1-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1752600"/>
            <a:ext cx="4126992" cy="32552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562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Fig-1 (a)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5562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Fig-1 (b)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-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2057400"/>
            <a:ext cx="4346448" cy="3444240"/>
          </a:xfrm>
        </p:spPr>
      </p:pic>
      <p:pic>
        <p:nvPicPr>
          <p:cNvPr id="5" name="Picture 4" descr="1-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2057400"/>
            <a:ext cx="4047744" cy="34076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638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Fig-1 (c)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53000" y="5638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Fig-1 (d)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028" name="Picture 4" descr="C:\Users\Dr. Prateek Bhatia\Pictures\1-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4075" y="1371600"/>
            <a:ext cx="4479925" cy="33655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953000" y="4876800"/>
            <a:ext cx="949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Fig-1 (e)</a:t>
            </a:r>
            <a:endParaRPr lang="en-US" dirty="0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 cstate="print"/>
          <a:srcRect r="7519" b="21053"/>
          <a:stretch>
            <a:fillRect/>
          </a:stretch>
        </p:blipFill>
        <p:spPr bwMode="auto">
          <a:xfrm>
            <a:off x="4648200" y="1371600"/>
            <a:ext cx="1219199" cy="1143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2-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2057400"/>
            <a:ext cx="4169664" cy="3590544"/>
          </a:xfrm>
        </p:spPr>
      </p:pic>
      <p:pic>
        <p:nvPicPr>
          <p:cNvPr id="5" name="Picture 4" descr="2-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2057400"/>
            <a:ext cx="4218432" cy="36149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579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Fig-2 (a)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95800" y="579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Fig-2 (b)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2-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752600"/>
            <a:ext cx="4053840" cy="4200144"/>
          </a:xfrm>
        </p:spPr>
      </p:pic>
      <p:pic>
        <p:nvPicPr>
          <p:cNvPr id="5" name="Picture 4" descr="2-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1752600"/>
            <a:ext cx="4163568" cy="42062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6096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Fig-2 (c)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43400" y="6096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Fig-2 (d)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3-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2280696"/>
            <a:ext cx="3810000" cy="3498312"/>
          </a:xfrm>
        </p:spPr>
      </p:pic>
      <p:pic>
        <p:nvPicPr>
          <p:cNvPr id="5" name="Picture 4" descr="3-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2188308"/>
            <a:ext cx="4126992" cy="35449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5867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Fig-3 (a)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43400" y="5867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Fig-3 (b)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3-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2057400"/>
            <a:ext cx="4053840" cy="3633216"/>
          </a:xfrm>
        </p:spPr>
      </p:pic>
      <p:pic>
        <p:nvPicPr>
          <p:cNvPr id="5" name="Picture 4" descr="3-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2051202"/>
            <a:ext cx="3819144" cy="37156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579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Fig-3 (c)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5867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Fig-3 (d)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3-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1676400"/>
            <a:ext cx="4047744" cy="356006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57600" y="5410200"/>
            <a:ext cx="949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Fig-3 (e)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5067300" y="2171700"/>
            <a:ext cx="609600" cy="76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56</Words>
  <Application>Microsoft Office PowerPoint</Application>
  <PresentationFormat>Presentazione su schermo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Prateek Bhatia</dc:creator>
  <cp:lastModifiedBy>Giuseppe</cp:lastModifiedBy>
  <cp:revision>8</cp:revision>
  <dcterms:created xsi:type="dcterms:W3CDTF">2011-06-16T13:28:13Z</dcterms:created>
  <dcterms:modified xsi:type="dcterms:W3CDTF">2011-08-03T20:13:27Z</dcterms:modified>
</cp:coreProperties>
</file>