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97" r:id="rId2"/>
  </p:sldIdLst>
  <p:sldSz cx="10287000" cy="6858000" type="35mm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000" b="1" kern="1200">
        <a:solidFill>
          <a:srgbClr val="FFFF00"/>
        </a:solidFill>
        <a:latin typeface="Arial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000" b="1" kern="1200">
        <a:solidFill>
          <a:srgbClr val="FFFF00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000" b="1" kern="1200">
        <a:solidFill>
          <a:srgbClr val="FFFF00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000" b="1" kern="1200">
        <a:solidFill>
          <a:srgbClr val="FFFF00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000" b="1" kern="1200">
        <a:solidFill>
          <a:srgbClr val="FFFF00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000" b="1" kern="1200">
        <a:solidFill>
          <a:srgbClr val="FFFF00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000" b="1" kern="1200">
        <a:solidFill>
          <a:srgbClr val="FFFF00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000" b="1" kern="1200">
        <a:solidFill>
          <a:srgbClr val="FFFF00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000" b="1" kern="1200">
        <a:solidFill>
          <a:srgbClr val="FFFF00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8181FF"/>
    <a:srgbClr val="5B5BFF"/>
    <a:srgbClr val="FFFF99"/>
    <a:srgbClr val="8585FF"/>
    <a:srgbClr val="66FF66"/>
    <a:srgbClr val="3D3D3D"/>
    <a:srgbClr val="777777"/>
    <a:srgbClr val="0602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720" y="-240"/>
      </p:cViewPr>
      <p:guideLst>
        <p:guide orient="horz" pos="2304"/>
        <p:guide pos="3216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2" d="100"/>
          <a:sy n="122" d="100"/>
        </p:scale>
        <p:origin x="-320" y="-11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b="0"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Dr. Carolyn Felix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b="0"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70E61C9E-FD52-4A07-A75B-5AF0FB7C041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b="0"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Dr. Carolyn Felix</a:t>
            </a:r>
          </a:p>
        </p:txBody>
      </p:sp>
      <p:sp>
        <p:nvSpPr>
          <p:cNvPr id="4099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2643188" y="514350"/>
            <a:ext cx="3857625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b="0"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7A1998D6-EEFE-45B7-81E9-A745792A19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Dr. Carolyn Felix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A099CCC4-DEC8-48AD-89ED-4139164BA2DA}" type="slidenum">
              <a:rPr lang="en-US"/>
              <a:pPr/>
              <a:t>1</a:t>
            </a:fld>
            <a:endParaRPr lang="en-US"/>
          </a:p>
        </p:txBody>
      </p:sp>
      <p:sp>
        <p:nvSpPr>
          <p:cNvPr id="6147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55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71525" y="838200"/>
            <a:ext cx="9515475" cy="26035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28625" y="0"/>
            <a:ext cx="1628775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5" name="Rectangle 18"/>
          <p:cNvSpPr>
            <a:spLocks noChangeArrowheads="1"/>
          </p:cNvSpPr>
          <p:nvPr userDrawn="1"/>
        </p:nvSpPr>
        <p:spPr bwMode="auto">
          <a:xfrm>
            <a:off x="4848225" y="458628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800">
              <a:solidFill>
                <a:srgbClr val="66CC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771525" y="2286000"/>
            <a:ext cx="8743950" cy="1143000"/>
          </a:xfrm>
        </p:spPr>
        <p:txBody>
          <a:bodyPr anchorCtr="0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152400"/>
            <a:ext cx="2185987" cy="5761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152400"/>
            <a:ext cx="6405563" cy="5761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25" y="2011363"/>
            <a:ext cx="4295775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2011363"/>
            <a:ext cx="4295775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152400"/>
            <a:ext cx="8743950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2011363"/>
            <a:ext cx="8743950" cy="390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FF00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FF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FF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FF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FF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FF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FF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FF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FF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2" charset="2"/>
        <a:buChar char="l"/>
        <a:defRPr kumimoji="1" sz="2800">
          <a:solidFill>
            <a:srgbClr val="FFFF00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kumimoji="1" sz="26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q"/>
        <a:defRPr kumimoji="1" sz="2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1362" name="Rectangle 2"/>
          <p:cNvSpPr>
            <a:spLocks noChangeArrowheads="1"/>
          </p:cNvSpPr>
          <p:nvPr/>
        </p:nvSpPr>
        <p:spPr bwMode="auto">
          <a:xfrm>
            <a:off x="3167063" y="2634342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63" name="Line 3"/>
          <p:cNvSpPr>
            <a:spLocks noChangeShapeType="1"/>
          </p:cNvSpPr>
          <p:nvPr/>
        </p:nvSpPr>
        <p:spPr bwMode="auto">
          <a:xfrm>
            <a:off x="5549900" y="3410630"/>
            <a:ext cx="1588" cy="26511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39688">
                <a:solidFill>
                  <a:schemeClr val="bg2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64" name="Rectangle 4"/>
          <p:cNvSpPr>
            <a:spLocks noChangeArrowheads="1"/>
          </p:cNvSpPr>
          <p:nvPr/>
        </p:nvSpPr>
        <p:spPr bwMode="auto">
          <a:xfrm>
            <a:off x="6796088" y="3818617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65" name="Line 5"/>
          <p:cNvSpPr>
            <a:spLocks noChangeShapeType="1"/>
          </p:cNvSpPr>
          <p:nvPr/>
        </p:nvSpPr>
        <p:spPr bwMode="auto">
          <a:xfrm>
            <a:off x="4470400" y="3463017"/>
            <a:ext cx="719138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39688">
                <a:solidFill>
                  <a:schemeClr val="bg2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823" name="Line 463"/>
          <p:cNvSpPr>
            <a:spLocks noChangeShapeType="1"/>
          </p:cNvSpPr>
          <p:nvPr/>
        </p:nvSpPr>
        <p:spPr bwMode="auto">
          <a:xfrm>
            <a:off x="5635625" y="769030"/>
            <a:ext cx="1588" cy="3206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44450">
                <a:solidFill>
                  <a:schemeClr val="bg2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66" name="Line 6"/>
          <p:cNvSpPr>
            <a:spLocks noChangeShapeType="1"/>
          </p:cNvSpPr>
          <p:nvPr/>
        </p:nvSpPr>
        <p:spPr bwMode="auto">
          <a:xfrm flipH="1">
            <a:off x="6923314" y="3701141"/>
            <a:ext cx="571496" cy="827315"/>
          </a:xfrm>
          <a:prstGeom prst="line">
            <a:avLst/>
          </a:prstGeom>
          <a:noFill/>
          <a:ln w="57150" cap="sq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68" name="Rectangle 8"/>
          <p:cNvSpPr>
            <a:spLocks noChangeArrowheads="1"/>
          </p:cNvSpPr>
          <p:nvPr/>
        </p:nvSpPr>
        <p:spPr bwMode="auto">
          <a:xfrm>
            <a:off x="928688" y="4056742"/>
            <a:ext cx="303212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DNA Repair</a:t>
            </a:r>
          </a:p>
          <a:p>
            <a:pPr>
              <a:buFont typeface="Arial" pitchFamily="34" charset="0"/>
              <a:buChar char="•"/>
            </a:pPr>
            <a:r>
              <a:rPr kumimoji="0" lang="en-US" sz="2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NHEJ</a:t>
            </a:r>
          </a:p>
        </p:txBody>
      </p:sp>
      <p:sp>
        <p:nvSpPr>
          <p:cNvPr id="1551683" name="AutoShape 323"/>
          <p:cNvSpPr>
            <a:spLocks noChangeArrowheads="1"/>
          </p:cNvSpPr>
          <p:nvPr/>
        </p:nvSpPr>
        <p:spPr bwMode="auto">
          <a:xfrm>
            <a:off x="669474" y="1885042"/>
            <a:ext cx="863600" cy="4826000"/>
          </a:xfrm>
          <a:prstGeom prst="curvedRightArrow">
            <a:avLst>
              <a:gd name="adj1" fmla="val 111765"/>
              <a:gd name="adj2" fmla="val 223529"/>
              <a:gd name="adj3" fmla="val 24787"/>
            </a:avLst>
          </a:prstGeom>
          <a:gradFill rotWithShape="0">
            <a:gsLst>
              <a:gs pos="0">
                <a:srgbClr val="BFBFBF"/>
              </a:gs>
              <a:gs pos="100000">
                <a:srgbClr val="BFBFBF">
                  <a:gamma/>
                  <a:shade val="46275"/>
                  <a:invGamma/>
                </a:srgbClr>
              </a:gs>
            </a:gsLst>
            <a:path path="rect">
              <a:fillToRect r="100000" b="100000"/>
            </a:path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684" name="AutoShape 324"/>
          <p:cNvSpPr>
            <a:spLocks noChangeArrowheads="1"/>
          </p:cNvSpPr>
          <p:nvPr/>
        </p:nvSpPr>
        <p:spPr bwMode="auto">
          <a:xfrm flipH="1">
            <a:off x="9091380" y="4558390"/>
            <a:ext cx="749300" cy="1803400"/>
          </a:xfrm>
          <a:prstGeom prst="curvedRightArrow">
            <a:avLst>
              <a:gd name="adj1" fmla="val 48136"/>
              <a:gd name="adj2" fmla="val 96271"/>
              <a:gd name="adj3" fmla="val 24787"/>
            </a:avLst>
          </a:prstGeom>
          <a:gradFill rotWithShape="0">
            <a:gsLst>
              <a:gs pos="0">
                <a:srgbClr val="BFBFBF"/>
              </a:gs>
              <a:gs pos="100000">
                <a:srgbClr val="BFBFBF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grpSp>
        <p:nvGrpSpPr>
          <p:cNvPr id="5130" name="Group 784"/>
          <p:cNvGrpSpPr>
            <a:grpSpLocks/>
          </p:cNvGrpSpPr>
          <p:nvPr/>
        </p:nvGrpSpPr>
        <p:grpSpPr bwMode="auto">
          <a:xfrm>
            <a:off x="3797300" y="1515155"/>
            <a:ext cx="3721100" cy="877887"/>
            <a:chOff x="2392" y="927"/>
            <a:chExt cx="2344" cy="553"/>
          </a:xfrm>
        </p:grpSpPr>
        <p:sp>
          <p:nvSpPr>
            <p:cNvPr id="1551408" name="Rectangle 48"/>
            <p:cNvSpPr>
              <a:spLocks noChangeArrowheads="1"/>
            </p:cNvSpPr>
            <p:nvPr/>
          </p:nvSpPr>
          <p:spPr bwMode="auto">
            <a:xfrm>
              <a:off x="2392" y="927"/>
              <a:ext cx="46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2000" i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  <a:ea typeface="ＭＳ Ｐゴシック" charset="0"/>
                </a:rPr>
                <a:t>PML</a:t>
              </a:r>
              <a:endParaRPr kumimoji="0" lang="en-US" sz="2000" dirty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5396" name="Group 783"/>
            <p:cNvGrpSpPr>
              <a:grpSpLocks/>
            </p:cNvGrpSpPr>
            <p:nvPr/>
          </p:nvGrpSpPr>
          <p:grpSpPr bwMode="auto">
            <a:xfrm>
              <a:off x="2399" y="1083"/>
              <a:ext cx="2337" cy="397"/>
              <a:chOff x="2399" y="1083"/>
              <a:chExt cx="2337" cy="397"/>
            </a:xfrm>
          </p:grpSpPr>
          <p:sp>
            <p:nvSpPr>
              <p:cNvPr id="1551424" name="Text Box 64"/>
              <p:cNvSpPr txBox="1">
                <a:spLocks noChangeArrowheads="1"/>
              </p:cNvSpPr>
              <p:nvPr/>
            </p:nvSpPr>
            <p:spPr bwMode="auto">
              <a:xfrm>
                <a:off x="2404" y="1083"/>
                <a:ext cx="26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chemeClr val="bg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kumimoji="0" lang="en-US" sz="160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5</a:t>
                </a:r>
                <a:r>
                  <a:rPr kumimoji="0" lang="ja-JP" altLang="en-US" sz="160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’</a:t>
                </a:r>
                <a:endParaRPr kumimoji="0"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551425" name="Text Box 65"/>
              <p:cNvSpPr txBox="1">
                <a:spLocks noChangeArrowheads="1"/>
              </p:cNvSpPr>
              <p:nvPr/>
            </p:nvSpPr>
            <p:spPr bwMode="auto">
              <a:xfrm>
                <a:off x="2399" y="1268"/>
                <a:ext cx="26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chemeClr val="bg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kumimoji="0" lang="en-US" sz="160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</a:t>
                </a:r>
                <a:r>
                  <a:rPr kumimoji="0" lang="ja-JP" altLang="en-US" sz="160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’</a:t>
                </a:r>
                <a:endParaRPr kumimoji="0"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551410" name="Line 50"/>
              <p:cNvSpPr>
                <a:spLocks noChangeShapeType="1"/>
              </p:cNvSpPr>
              <p:nvPr/>
            </p:nvSpPr>
            <p:spPr bwMode="auto">
              <a:xfrm>
                <a:off x="3359" y="1291"/>
                <a:ext cx="1" cy="54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411" name="Line 51"/>
              <p:cNvSpPr>
                <a:spLocks noChangeShapeType="1"/>
              </p:cNvSpPr>
              <p:nvPr/>
            </p:nvSpPr>
            <p:spPr bwMode="auto">
              <a:xfrm>
                <a:off x="3431" y="1291"/>
                <a:ext cx="1" cy="54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412" name="Line 52"/>
              <p:cNvSpPr>
                <a:spLocks noChangeShapeType="1"/>
              </p:cNvSpPr>
              <p:nvPr/>
            </p:nvSpPr>
            <p:spPr bwMode="auto">
              <a:xfrm flipH="1">
                <a:off x="3278" y="1291"/>
                <a:ext cx="4" cy="54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413" name="Line 53"/>
              <p:cNvSpPr>
                <a:spLocks noChangeShapeType="1"/>
              </p:cNvSpPr>
              <p:nvPr/>
            </p:nvSpPr>
            <p:spPr bwMode="auto">
              <a:xfrm>
                <a:off x="3144" y="1180"/>
                <a:ext cx="1" cy="165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414" name="Line 54"/>
              <p:cNvSpPr>
                <a:spLocks noChangeShapeType="1"/>
              </p:cNvSpPr>
              <p:nvPr/>
            </p:nvSpPr>
            <p:spPr bwMode="auto">
              <a:xfrm>
                <a:off x="3219" y="1180"/>
                <a:ext cx="1" cy="165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415" name="Line 55"/>
              <p:cNvSpPr>
                <a:spLocks noChangeShapeType="1"/>
              </p:cNvSpPr>
              <p:nvPr/>
            </p:nvSpPr>
            <p:spPr bwMode="auto">
              <a:xfrm>
                <a:off x="3144" y="1180"/>
                <a:ext cx="1" cy="165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416" name="Line 56"/>
              <p:cNvSpPr>
                <a:spLocks noChangeShapeType="1"/>
              </p:cNvSpPr>
              <p:nvPr/>
            </p:nvSpPr>
            <p:spPr bwMode="auto">
              <a:xfrm>
                <a:off x="3219" y="1180"/>
                <a:ext cx="1" cy="165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417" name="Line 57"/>
              <p:cNvSpPr>
                <a:spLocks noChangeShapeType="1"/>
              </p:cNvSpPr>
              <p:nvPr/>
            </p:nvSpPr>
            <p:spPr bwMode="auto">
              <a:xfrm>
                <a:off x="3055" y="1172"/>
                <a:ext cx="1" cy="167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418" name="Line 58"/>
              <p:cNvSpPr>
                <a:spLocks noChangeShapeType="1"/>
              </p:cNvSpPr>
              <p:nvPr/>
            </p:nvSpPr>
            <p:spPr bwMode="auto">
              <a:xfrm>
                <a:off x="2758" y="1172"/>
                <a:ext cx="1" cy="167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419" name="Line 59"/>
              <p:cNvSpPr>
                <a:spLocks noChangeShapeType="1"/>
              </p:cNvSpPr>
              <p:nvPr/>
            </p:nvSpPr>
            <p:spPr bwMode="auto">
              <a:xfrm>
                <a:off x="2832" y="1172"/>
                <a:ext cx="1" cy="167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420" name="Line 60"/>
              <p:cNvSpPr>
                <a:spLocks noChangeShapeType="1"/>
              </p:cNvSpPr>
              <p:nvPr/>
            </p:nvSpPr>
            <p:spPr bwMode="auto">
              <a:xfrm flipH="1">
                <a:off x="2611" y="1345"/>
                <a:ext cx="899" cy="1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421" name="Line 61"/>
              <p:cNvSpPr>
                <a:spLocks noChangeShapeType="1"/>
              </p:cNvSpPr>
              <p:nvPr/>
            </p:nvSpPr>
            <p:spPr bwMode="auto">
              <a:xfrm flipH="1" flipV="1">
                <a:off x="2606" y="1165"/>
                <a:ext cx="630" cy="4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422" name="Line 62"/>
              <p:cNvSpPr>
                <a:spLocks noChangeShapeType="1"/>
              </p:cNvSpPr>
              <p:nvPr/>
            </p:nvSpPr>
            <p:spPr bwMode="auto">
              <a:xfrm>
                <a:off x="2980" y="1172"/>
                <a:ext cx="1" cy="167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423" name="Line 63"/>
              <p:cNvSpPr>
                <a:spLocks noChangeShapeType="1"/>
              </p:cNvSpPr>
              <p:nvPr/>
            </p:nvSpPr>
            <p:spPr bwMode="auto">
              <a:xfrm>
                <a:off x="2907" y="1172"/>
                <a:ext cx="2" cy="167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723" name="Line 363"/>
              <p:cNvSpPr>
                <a:spLocks noChangeShapeType="1"/>
              </p:cNvSpPr>
              <p:nvPr/>
            </p:nvSpPr>
            <p:spPr bwMode="auto">
              <a:xfrm>
                <a:off x="3495" y="1291"/>
                <a:ext cx="1" cy="54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726" name="Line 366"/>
              <p:cNvSpPr>
                <a:spLocks noChangeShapeType="1"/>
              </p:cNvSpPr>
              <p:nvPr/>
            </p:nvSpPr>
            <p:spPr bwMode="auto">
              <a:xfrm flipH="1" flipV="1">
                <a:off x="3806" y="1157"/>
                <a:ext cx="1" cy="54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727" name="Line 367"/>
              <p:cNvSpPr>
                <a:spLocks noChangeShapeType="1"/>
              </p:cNvSpPr>
              <p:nvPr/>
            </p:nvSpPr>
            <p:spPr bwMode="auto">
              <a:xfrm flipH="1" flipV="1">
                <a:off x="3724" y="1157"/>
                <a:ext cx="1" cy="54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728" name="Line 368"/>
              <p:cNvSpPr>
                <a:spLocks noChangeShapeType="1"/>
              </p:cNvSpPr>
              <p:nvPr/>
            </p:nvSpPr>
            <p:spPr bwMode="auto">
              <a:xfrm flipH="1" flipV="1">
                <a:off x="3888" y="1157"/>
                <a:ext cx="1" cy="54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729" name="Line 369"/>
              <p:cNvSpPr>
                <a:spLocks noChangeShapeType="1"/>
              </p:cNvSpPr>
              <p:nvPr/>
            </p:nvSpPr>
            <p:spPr bwMode="auto">
              <a:xfrm flipH="1" flipV="1">
                <a:off x="4021" y="1157"/>
                <a:ext cx="1" cy="165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730" name="Line 370"/>
              <p:cNvSpPr>
                <a:spLocks noChangeShapeType="1"/>
              </p:cNvSpPr>
              <p:nvPr/>
            </p:nvSpPr>
            <p:spPr bwMode="auto">
              <a:xfrm flipH="1" flipV="1">
                <a:off x="3946" y="1157"/>
                <a:ext cx="1" cy="165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731" name="Line 371"/>
              <p:cNvSpPr>
                <a:spLocks noChangeShapeType="1"/>
              </p:cNvSpPr>
              <p:nvPr/>
            </p:nvSpPr>
            <p:spPr bwMode="auto">
              <a:xfrm flipH="1" flipV="1">
                <a:off x="4021" y="1157"/>
                <a:ext cx="1" cy="175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732" name="Line 372"/>
              <p:cNvSpPr>
                <a:spLocks noChangeShapeType="1"/>
              </p:cNvSpPr>
              <p:nvPr/>
            </p:nvSpPr>
            <p:spPr bwMode="auto">
              <a:xfrm flipH="1" flipV="1">
                <a:off x="3946" y="1157"/>
                <a:ext cx="1" cy="181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733" name="Line 373"/>
              <p:cNvSpPr>
                <a:spLocks noChangeShapeType="1"/>
              </p:cNvSpPr>
              <p:nvPr/>
            </p:nvSpPr>
            <p:spPr bwMode="auto">
              <a:xfrm flipH="1" flipV="1">
                <a:off x="4100" y="1163"/>
                <a:ext cx="1" cy="167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734" name="Line 374"/>
              <p:cNvSpPr>
                <a:spLocks noChangeShapeType="1"/>
              </p:cNvSpPr>
              <p:nvPr/>
            </p:nvSpPr>
            <p:spPr bwMode="auto">
              <a:xfrm flipH="1" flipV="1">
                <a:off x="4407" y="1163"/>
                <a:ext cx="1" cy="167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735" name="Line 375"/>
              <p:cNvSpPr>
                <a:spLocks noChangeShapeType="1"/>
              </p:cNvSpPr>
              <p:nvPr/>
            </p:nvSpPr>
            <p:spPr bwMode="auto">
              <a:xfrm flipV="1">
                <a:off x="4328" y="1163"/>
                <a:ext cx="5" cy="172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736" name="Line 376"/>
              <p:cNvSpPr>
                <a:spLocks noChangeShapeType="1"/>
              </p:cNvSpPr>
              <p:nvPr/>
            </p:nvSpPr>
            <p:spPr bwMode="auto">
              <a:xfrm flipV="1">
                <a:off x="3587" y="1156"/>
                <a:ext cx="936" cy="1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737" name="Line 377"/>
              <p:cNvSpPr>
                <a:spLocks noChangeShapeType="1"/>
              </p:cNvSpPr>
              <p:nvPr/>
            </p:nvSpPr>
            <p:spPr bwMode="auto">
              <a:xfrm flipV="1">
                <a:off x="3899" y="1337"/>
                <a:ext cx="617" cy="1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738" name="Line 378"/>
              <p:cNvSpPr>
                <a:spLocks noChangeShapeType="1"/>
              </p:cNvSpPr>
              <p:nvPr/>
            </p:nvSpPr>
            <p:spPr bwMode="auto">
              <a:xfrm flipH="1" flipV="1">
                <a:off x="4180" y="1163"/>
                <a:ext cx="1" cy="167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739" name="Line 379"/>
              <p:cNvSpPr>
                <a:spLocks noChangeShapeType="1"/>
              </p:cNvSpPr>
              <p:nvPr/>
            </p:nvSpPr>
            <p:spPr bwMode="auto">
              <a:xfrm flipH="1" flipV="1">
                <a:off x="4257" y="1163"/>
                <a:ext cx="1" cy="167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740" name="Line 380"/>
              <p:cNvSpPr>
                <a:spLocks noChangeShapeType="1"/>
              </p:cNvSpPr>
              <p:nvPr/>
            </p:nvSpPr>
            <p:spPr bwMode="auto">
              <a:xfrm flipH="1" flipV="1">
                <a:off x="3660" y="1157"/>
                <a:ext cx="1" cy="54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741" name="Line 381"/>
              <p:cNvSpPr>
                <a:spLocks noChangeShapeType="1"/>
              </p:cNvSpPr>
              <p:nvPr/>
            </p:nvSpPr>
            <p:spPr bwMode="auto">
              <a:xfrm flipH="1" flipV="1">
                <a:off x="4476" y="1155"/>
                <a:ext cx="1" cy="183"/>
              </a:xfrm>
              <a:prstGeom prst="line">
                <a:avLst/>
              </a:prstGeom>
              <a:noFill/>
              <a:ln w="39688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51743" name="Text Box 383"/>
              <p:cNvSpPr txBox="1">
                <a:spLocks noChangeArrowheads="1"/>
              </p:cNvSpPr>
              <p:nvPr/>
            </p:nvSpPr>
            <p:spPr bwMode="auto">
              <a:xfrm>
                <a:off x="4468" y="1083"/>
                <a:ext cx="26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chemeClr val="hlink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kumimoji="0" lang="en-US" sz="160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</a:t>
                </a:r>
                <a:r>
                  <a:rPr kumimoji="0" lang="ja-JP" altLang="en-US" sz="160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’</a:t>
                </a:r>
                <a:endParaRPr kumimoji="0"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551744" name="Text Box 384"/>
              <p:cNvSpPr txBox="1">
                <a:spLocks noChangeArrowheads="1"/>
              </p:cNvSpPr>
              <p:nvPr/>
            </p:nvSpPr>
            <p:spPr bwMode="auto">
              <a:xfrm>
                <a:off x="4463" y="1268"/>
                <a:ext cx="26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chemeClr val="hlink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kumimoji="0" lang="en-US" sz="160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5</a:t>
                </a:r>
                <a:r>
                  <a:rPr kumimoji="0" lang="ja-JP" altLang="en-US" sz="160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’</a:t>
                </a:r>
                <a:endParaRPr kumimoji="0"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grpSp>
        <p:nvGrpSpPr>
          <p:cNvPr id="5131" name="Group 788"/>
          <p:cNvGrpSpPr>
            <a:grpSpLocks/>
          </p:cNvGrpSpPr>
          <p:nvPr/>
        </p:nvGrpSpPr>
        <p:grpSpPr bwMode="auto">
          <a:xfrm>
            <a:off x="5384800" y="4090757"/>
            <a:ext cx="3709988" cy="969963"/>
            <a:chOff x="3088" y="2517"/>
            <a:chExt cx="2337" cy="611"/>
          </a:xfrm>
        </p:grpSpPr>
        <p:sp>
          <p:nvSpPr>
            <p:cNvPr id="1551409" name="Rectangle 49"/>
            <p:cNvSpPr>
              <a:spLocks noChangeArrowheads="1"/>
            </p:cNvSpPr>
            <p:nvPr/>
          </p:nvSpPr>
          <p:spPr bwMode="auto">
            <a:xfrm>
              <a:off x="3581" y="2517"/>
              <a:ext cx="1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endParaRPr kumimoji="0" lang="en-US" sz="200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48" name="Rectangle 388"/>
            <p:cNvSpPr>
              <a:spLocks noChangeArrowheads="1"/>
            </p:cNvSpPr>
            <p:nvPr/>
          </p:nvSpPr>
          <p:spPr bwMode="auto">
            <a:xfrm>
              <a:off x="3151" y="2543"/>
              <a:ext cx="61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0" lang="en-US" sz="2000" i="1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RARA</a:t>
              </a:r>
            </a:p>
          </p:txBody>
        </p:sp>
        <p:sp>
          <p:nvSpPr>
            <p:cNvPr id="1551749" name="Text Box 389"/>
            <p:cNvSpPr txBox="1">
              <a:spLocks noChangeArrowheads="1"/>
            </p:cNvSpPr>
            <p:nvPr/>
          </p:nvSpPr>
          <p:spPr bwMode="auto">
            <a:xfrm>
              <a:off x="3093" y="2731"/>
              <a:ext cx="2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0"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</a:t>
              </a:r>
              <a:r>
                <a:rPr kumimoji="0" lang="ja-JP" alt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’</a:t>
              </a:r>
              <a:endParaRPr kumimoji="0"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51750" name="Text Box 390"/>
            <p:cNvSpPr txBox="1">
              <a:spLocks noChangeArrowheads="1"/>
            </p:cNvSpPr>
            <p:nvPr/>
          </p:nvSpPr>
          <p:spPr bwMode="auto">
            <a:xfrm>
              <a:off x="3088" y="2916"/>
              <a:ext cx="2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0"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  <a:r>
                <a:rPr kumimoji="0" lang="ja-JP" alt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’</a:t>
              </a:r>
              <a:endParaRPr kumimoji="0"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51752" name="Line 392"/>
            <p:cNvSpPr>
              <a:spLocks noChangeShapeType="1"/>
            </p:cNvSpPr>
            <p:nvPr/>
          </p:nvSpPr>
          <p:spPr bwMode="auto">
            <a:xfrm>
              <a:off x="4058" y="2939"/>
              <a:ext cx="1" cy="54"/>
            </a:xfrm>
            <a:prstGeom prst="line">
              <a:avLst/>
            </a:prstGeom>
            <a:noFill/>
            <a:ln w="39688">
              <a:solidFill>
                <a:srgbClr val="0000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53" name="Line 393"/>
            <p:cNvSpPr>
              <a:spLocks noChangeShapeType="1"/>
            </p:cNvSpPr>
            <p:nvPr/>
          </p:nvSpPr>
          <p:spPr bwMode="auto">
            <a:xfrm flipH="1">
              <a:off x="4131" y="2939"/>
              <a:ext cx="4" cy="54"/>
            </a:xfrm>
            <a:prstGeom prst="line">
              <a:avLst/>
            </a:prstGeom>
            <a:noFill/>
            <a:ln w="39688">
              <a:solidFill>
                <a:srgbClr val="0000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54" name="Line 394"/>
            <p:cNvSpPr>
              <a:spLocks noChangeShapeType="1"/>
            </p:cNvSpPr>
            <p:nvPr/>
          </p:nvSpPr>
          <p:spPr bwMode="auto">
            <a:xfrm>
              <a:off x="3991" y="2939"/>
              <a:ext cx="1" cy="54"/>
            </a:xfrm>
            <a:prstGeom prst="line">
              <a:avLst/>
            </a:prstGeom>
            <a:noFill/>
            <a:ln w="39688">
              <a:solidFill>
                <a:srgbClr val="0000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57" name="Line 397"/>
            <p:cNvSpPr>
              <a:spLocks noChangeShapeType="1"/>
            </p:cNvSpPr>
            <p:nvPr/>
          </p:nvSpPr>
          <p:spPr bwMode="auto">
            <a:xfrm>
              <a:off x="3848" y="2828"/>
              <a:ext cx="1" cy="165"/>
            </a:xfrm>
            <a:prstGeom prst="line">
              <a:avLst/>
            </a:prstGeom>
            <a:noFill/>
            <a:ln w="39688">
              <a:solidFill>
                <a:srgbClr val="0000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58" name="Line 398"/>
            <p:cNvSpPr>
              <a:spLocks noChangeShapeType="1"/>
            </p:cNvSpPr>
            <p:nvPr/>
          </p:nvSpPr>
          <p:spPr bwMode="auto">
            <a:xfrm flipH="1">
              <a:off x="3934" y="2828"/>
              <a:ext cx="4" cy="165"/>
            </a:xfrm>
            <a:prstGeom prst="line">
              <a:avLst/>
            </a:prstGeom>
            <a:noFill/>
            <a:ln w="39688">
              <a:solidFill>
                <a:srgbClr val="0000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59" name="Line 399"/>
            <p:cNvSpPr>
              <a:spLocks noChangeShapeType="1"/>
            </p:cNvSpPr>
            <p:nvPr/>
          </p:nvSpPr>
          <p:spPr bwMode="auto">
            <a:xfrm>
              <a:off x="3759" y="2820"/>
              <a:ext cx="1" cy="167"/>
            </a:xfrm>
            <a:prstGeom prst="line">
              <a:avLst/>
            </a:prstGeom>
            <a:noFill/>
            <a:ln w="39688">
              <a:solidFill>
                <a:srgbClr val="0000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60" name="Line 400"/>
            <p:cNvSpPr>
              <a:spLocks noChangeShapeType="1"/>
            </p:cNvSpPr>
            <p:nvPr/>
          </p:nvSpPr>
          <p:spPr bwMode="auto">
            <a:xfrm>
              <a:off x="3447" y="2820"/>
              <a:ext cx="1" cy="167"/>
            </a:xfrm>
            <a:prstGeom prst="line">
              <a:avLst/>
            </a:prstGeom>
            <a:noFill/>
            <a:ln w="39688">
              <a:solidFill>
                <a:srgbClr val="0000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61" name="Line 401"/>
            <p:cNvSpPr>
              <a:spLocks noChangeShapeType="1"/>
            </p:cNvSpPr>
            <p:nvPr/>
          </p:nvSpPr>
          <p:spPr bwMode="auto">
            <a:xfrm>
              <a:off x="3521" y="2820"/>
              <a:ext cx="1" cy="167"/>
            </a:xfrm>
            <a:prstGeom prst="line">
              <a:avLst/>
            </a:prstGeom>
            <a:noFill/>
            <a:ln w="39688">
              <a:solidFill>
                <a:srgbClr val="0000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62" name="Line 402"/>
            <p:cNvSpPr>
              <a:spLocks noChangeShapeType="1"/>
            </p:cNvSpPr>
            <p:nvPr/>
          </p:nvSpPr>
          <p:spPr bwMode="auto">
            <a:xfrm flipH="1">
              <a:off x="3284" y="2993"/>
              <a:ext cx="936" cy="1"/>
            </a:xfrm>
            <a:prstGeom prst="line">
              <a:avLst/>
            </a:prstGeom>
            <a:noFill/>
            <a:ln w="39688">
              <a:solidFill>
                <a:srgbClr val="0000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63" name="Line 403"/>
            <p:cNvSpPr>
              <a:spLocks noChangeShapeType="1"/>
            </p:cNvSpPr>
            <p:nvPr/>
          </p:nvSpPr>
          <p:spPr bwMode="auto">
            <a:xfrm flipH="1">
              <a:off x="3291" y="2817"/>
              <a:ext cx="660" cy="1"/>
            </a:xfrm>
            <a:prstGeom prst="line">
              <a:avLst/>
            </a:prstGeom>
            <a:noFill/>
            <a:ln w="39688">
              <a:solidFill>
                <a:srgbClr val="0000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64" name="Line 404"/>
            <p:cNvSpPr>
              <a:spLocks noChangeShapeType="1"/>
            </p:cNvSpPr>
            <p:nvPr/>
          </p:nvSpPr>
          <p:spPr bwMode="auto">
            <a:xfrm>
              <a:off x="3679" y="2820"/>
              <a:ext cx="1" cy="167"/>
            </a:xfrm>
            <a:prstGeom prst="line">
              <a:avLst/>
            </a:prstGeom>
            <a:noFill/>
            <a:ln w="39688">
              <a:solidFill>
                <a:srgbClr val="0000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65" name="Line 405"/>
            <p:cNvSpPr>
              <a:spLocks noChangeShapeType="1"/>
            </p:cNvSpPr>
            <p:nvPr/>
          </p:nvSpPr>
          <p:spPr bwMode="auto">
            <a:xfrm flipH="1">
              <a:off x="3598" y="2820"/>
              <a:ext cx="3" cy="167"/>
            </a:xfrm>
            <a:prstGeom prst="line">
              <a:avLst/>
            </a:prstGeom>
            <a:noFill/>
            <a:ln w="39688">
              <a:solidFill>
                <a:srgbClr val="0000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66" name="Line 406"/>
            <p:cNvSpPr>
              <a:spLocks noChangeShapeType="1"/>
            </p:cNvSpPr>
            <p:nvPr/>
          </p:nvSpPr>
          <p:spPr bwMode="auto">
            <a:xfrm flipH="1">
              <a:off x="4195" y="2933"/>
              <a:ext cx="4" cy="60"/>
            </a:xfrm>
            <a:prstGeom prst="line">
              <a:avLst/>
            </a:prstGeom>
            <a:noFill/>
            <a:ln w="39688">
              <a:solidFill>
                <a:srgbClr val="0000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69" name="Line 409"/>
            <p:cNvSpPr>
              <a:spLocks noChangeShapeType="1"/>
            </p:cNvSpPr>
            <p:nvPr/>
          </p:nvSpPr>
          <p:spPr bwMode="auto">
            <a:xfrm flipH="1" flipV="1">
              <a:off x="4495" y="2805"/>
              <a:ext cx="1" cy="54"/>
            </a:xfrm>
            <a:prstGeom prst="line">
              <a:avLst/>
            </a:prstGeom>
            <a:noFill/>
            <a:ln w="39688">
              <a:solidFill>
                <a:srgbClr val="0000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70" name="Line 410"/>
            <p:cNvSpPr>
              <a:spLocks noChangeShapeType="1"/>
            </p:cNvSpPr>
            <p:nvPr/>
          </p:nvSpPr>
          <p:spPr bwMode="auto">
            <a:xfrm flipV="1">
              <a:off x="4409" y="2805"/>
              <a:ext cx="4" cy="54"/>
            </a:xfrm>
            <a:prstGeom prst="line">
              <a:avLst/>
            </a:prstGeom>
            <a:noFill/>
            <a:ln w="39688">
              <a:solidFill>
                <a:srgbClr val="0000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71" name="Line 411"/>
            <p:cNvSpPr>
              <a:spLocks noChangeShapeType="1"/>
            </p:cNvSpPr>
            <p:nvPr/>
          </p:nvSpPr>
          <p:spPr bwMode="auto">
            <a:xfrm flipH="1" flipV="1">
              <a:off x="4577" y="2805"/>
              <a:ext cx="1" cy="54"/>
            </a:xfrm>
            <a:prstGeom prst="line">
              <a:avLst/>
            </a:prstGeom>
            <a:noFill/>
            <a:ln w="39688">
              <a:solidFill>
                <a:srgbClr val="0000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73" name="Line 413"/>
            <p:cNvSpPr>
              <a:spLocks noChangeShapeType="1"/>
            </p:cNvSpPr>
            <p:nvPr/>
          </p:nvSpPr>
          <p:spPr bwMode="auto">
            <a:xfrm flipH="1" flipV="1">
              <a:off x="4635" y="2805"/>
              <a:ext cx="1" cy="165"/>
            </a:xfrm>
            <a:prstGeom prst="line">
              <a:avLst/>
            </a:prstGeom>
            <a:noFill/>
            <a:ln w="39688">
              <a:solidFill>
                <a:srgbClr val="0000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74" name="Line 414"/>
            <p:cNvSpPr>
              <a:spLocks noChangeShapeType="1"/>
            </p:cNvSpPr>
            <p:nvPr/>
          </p:nvSpPr>
          <p:spPr bwMode="auto">
            <a:xfrm flipH="1" flipV="1">
              <a:off x="4725" y="2805"/>
              <a:ext cx="1" cy="171"/>
            </a:xfrm>
            <a:prstGeom prst="line">
              <a:avLst/>
            </a:prstGeom>
            <a:noFill/>
            <a:ln w="39688">
              <a:solidFill>
                <a:srgbClr val="0000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75" name="Line 415"/>
            <p:cNvSpPr>
              <a:spLocks noChangeShapeType="1"/>
            </p:cNvSpPr>
            <p:nvPr/>
          </p:nvSpPr>
          <p:spPr bwMode="auto">
            <a:xfrm flipH="1" flipV="1">
              <a:off x="4635" y="2805"/>
              <a:ext cx="1" cy="165"/>
            </a:xfrm>
            <a:prstGeom prst="line">
              <a:avLst/>
            </a:prstGeom>
            <a:noFill/>
            <a:ln w="39688">
              <a:solidFill>
                <a:srgbClr val="0000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76" name="Line 416"/>
            <p:cNvSpPr>
              <a:spLocks noChangeShapeType="1"/>
            </p:cNvSpPr>
            <p:nvPr/>
          </p:nvSpPr>
          <p:spPr bwMode="auto">
            <a:xfrm flipH="1" flipV="1">
              <a:off x="4799" y="2811"/>
              <a:ext cx="1" cy="167"/>
            </a:xfrm>
            <a:prstGeom prst="line">
              <a:avLst/>
            </a:prstGeom>
            <a:noFill/>
            <a:ln w="39688">
              <a:solidFill>
                <a:srgbClr val="0000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77" name="Line 417"/>
            <p:cNvSpPr>
              <a:spLocks noChangeShapeType="1"/>
            </p:cNvSpPr>
            <p:nvPr/>
          </p:nvSpPr>
          <p:spPr bwMode="auto">
            <a:xfrm flipV="1">
              <a:off x="5097" y="2811"/>
              <a:ext cx="3" cy="167"/>
            </a:xfrm>
            <a:prstGeom prst="line">
              <a:avLst/>
            </a:prstGeom>
            <a:noFill/>
            <a:ln w="39688">
              <a:solidFill>
                <a:srgbClr val="0000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78" name="Line 418"/>
            <p:cNvSpPr>
              <a:spLocks noChangeShapeType="1"/>
            </p:cNvSpPr>
            <p:nvPr/>
          </p:nvSpPr>
          <p:spPr bwMode="auto">
            <a:xfrm flipH="1" flipV="1">
              <a:off x="5022" y="2811"/>
              <a:ext cx="1" cy="167"/>
            </a:xfrm>
            <a:prstGeom prst="line">
              <a:avLst/>
            </a:prstGeom>
            <a:noFill/>
            <a:ln w="39688">
              <a:solidFill>
                <a:srgbClr val="0000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79" name="Line 419"/>
            <p:cNvSpPr>
              <a:spLocks noChangeShapeType="1"/>
            </p:cNvSpPr>
            <p:nvPr/>
          </p:nvSpPr>
          <p:spPr bwMode="auto">
            <a:xfrm flipV="1">
              <a:off x="4276" y="2804"/>
              <a:ext cx="936" cy="1"/>
            </a:xfrm>
            <a:prstGeom prst="line">
              <a:avLst/>
            </a:prstGeom>
            <a:noFill/>
            <a:ln w="39688">
              <a:solidFill>
                <a:srgbClr val="0000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80" name="Line 420"/>
            <p:cNvSpPr>
              <a:spLocks noChangeShapeType="1"/>
            </p:cNvSpPr>
            <p:nvPr/>
          </p:nvSpPr>
          <p:spPr bwMode="auto">
            <a:xfrm flipV="1">
              <a:off x="4588" y="2985"/>
              <a:ext cx="617" cy="1"/>
            </a:xfrm>
            <a:prstGeom prst="line">
              <a:avLst/>
            </a:prstGeom>
            <a:noFill/>
            <a:ln w="39688">
              <a:solidFill>
                <a:srgbClr val="0000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81" name="Line 421"/>
            <p:cNvSpPr>
              <a:spLocks noChangeShapeType="1"/>
            </p:cNvSpPr>
            <p:nvPr/>
          </p:nvSpPr>
          <p:spPr bwMode="auto">
            <a:xfrm flipH="1" flipV="1">
              <a:off x="4874" y="2811"/>
              <a:ext cx="1" cy="167"/>
            </a:xfrm>
            <a:prstGeom prst="line">
              <a:avLst/>
            </a:prstGeom>
            <a:noFill/>
            <a:ln w="39688">
              <a:solidFill>
                <a:srgbClr val="0000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82" name="Line 422"/>
            <p:cNvSpPr>
              <a:spLocks noChangeShapeType="1"/>
            </p:cNvSpPr>
            <p:nvPr/>
          </p:nvSpPr>
          <p:spPr bwMode="auto">
            <a:xfrm flipV="1">
              <a:off x="4948" y="2811"/>
              <a:ext cx="3" cy="167"/>
            </a:xfrm>
            <a:prstGeom prst="line">
              <a:avLst/>
            </a:prstGeom>
            <a:noFill/>
            <a:ln w="39688">
              <a:solidFill>
                <a:srgbClr val="0000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83" name="Line 423"/>
            <p:cNvSpPr>
              <a:spLocks noChangeShapeType="1"/>
            </p:cNvSpPr>
            <p:nvPr/>
          </p:nvSpPr>
          <p:spPr bwMode="auto">
            <a:xfrm flipV="1">
              <a:off x="4344" y="2805"/>
              <a:ext cx="5" cy="54"/>
            </a:xfrm>
            <a:prstGeom prst="line">
              <a:avLst/>
            </a:prstGeom>
            <a:noFill/>
            <a:ln w="39688">
              <a:solidFill>
                <a:srgbClr val="0000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84" name="Line 424"/>
            <p:cNvSpPr>
              <a:spLocks noChangeShapeType="1"/>
            </p:cNvSpPr>
            <p:nvPr/>
          </p:nvSpPr>
          <p:spPr bwMode="auto">
            <a:xfrm flipV="1">
              <a:off x="5161" y="2814"/>
              <a:ext cx="4" cy="167"/>
            </a:xfrm>
            <a:prstGeom prst="line">
              <a:avLst/>
            </a:prstGeom>
            <a:noFill/>
            <a:ln w="39688">
              <a:solidFill>
                <a:srgbClr val="0000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85" name="Text Box 425"/>
            <p:cNvSpPr txBox="1">
              <a:spLocks noChangeArrowheads="1"/>
            </p:cNvSpPr>
            <p:nvPr/>
          </p:nvSpPr>
          <p:spPr bwMode="auto">
            <a:xfrm>
              <a:off x="5157" y="2731"/>
              <a:ext cx="2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0"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  <a:r>
                <a:rPr kumimoji="0" lang="ja-JP" alt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’</a:t>
              </a:r>
              <a:endParaRPr kumimoji="0"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51786" name="Text Box 426"/>
            <p:cNvSpPr txBox="1">
              <a:spLocks noChangeArrowheads="1"/>
            </p:cNvSpPr>
            <p:nvPr/>
          </p:nvSpPr>
          <p:spPr bwMode="auto">
            <a:xfrm>
              <a:off x="5152" y="2916"/>
              <a:ext cx="2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0"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</a:t>
              </a:r>
              <a:r>
                <a:rPr kumimoji="0" lang="ja-JP" alt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’</a:t>
              </a:r>
              <a:endParaRPr kumimoji="0"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551372" name="Line 12"/>
          <p:cNvSpPr>
            <a:spLocks noChangeShapeType="1"/>
          </p:cNvSpPr>
          <p:nvPr/>
        </p:nvSpPr>
        <p:spPr bwMode="auto">
          <a:xfrm>
            <a:off x="3219450" y="6091917"/>
            <a:ext cx="1309688" cy="1588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73" name="Line 13"/>
          <p:cNvSpPr>
            <a:spLocks noChangeShapeType="1"/>
          </p:cNvSpPr>
          <p:nvPr/>
        </p:nvSpPr>
        <p:spPr bwMode="auto">
          <a:xfrm>
            <a:off x="3740150" y="6363380"/>
            <a:ext cx="763588" cy="1587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74" name="Line 14"/>
          <p:cNvSpPr>
            <a:spLocks noChangeShapeType="1"/>
          </p:cNvSpPr>
          <p:nvPr/>
        </p:nvSpPr>
        <p:spPr bwMode="auto">
          <a:xfrm flipV="1">
            <a:off x="3867150" y="6091917"/>
            <a:ext cx="1588" cy="261938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75" name="Line 15"/>
          <p:cNvSpPr>
            <a:spLocks noChangeShapeType="1"/>
          </p:cNvSpPr>
          <p:nvPr/>
        </p:nvSpPr>
        <p:spPr bwMode="auto">
          <a:xfrm flipV="1">
            <a:off x="3740150" y="6104617"/>
            <a:ext cx="1588" cy="274638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76" name="Line 16"/>
          <p:cNvSpPr>
            <a:spLocks noChangeShapeType="1"/>
          </p:cNvSpPr>
          <p:nvPr/>
        </p:nvSpPr>
        <p:spPr bwMode="auto">
          <a:xfrm flipH="1" flipV="1">
            <a:off x="3613150" y="6091917"/>
            <a:ext cx="6350" cy="82550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77" name="Line 17"/>
          <p:cNvSpPr>
            <a:spLocks noChangeShapeType="1"/>
          </p:cNvSpPr>
          <p:nvPr/>
        </p:nvSpPr>
        <p:spPr bwMode="auto">
          <a:xfrm flipV="1">
            <a:off x="3479800" y="6091917"/>
            <a:ext cx="3175" cy="82550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78" name="Line 18"/>
          <p:cNvSpPr>
            <a:spLocks noChangeShapeType="1"/>
          </p:cNvSpPr>
          <p:nvPr/>
        </p:nvSpPr>
        <p:spPr bwMode="auto">
          <a:xfrm flipV="1">
            <a:off x="3349625" y="6091917"/>
            <a:ext cx="1588" cy="82550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79" name="Line 19"/>
          <p:cNvSpPr>
            <a:spLocks noChangeShapeType="1"/>
          </p:cNvSpPr>
          <p:nvPr/>
        </p:nvSpPr>
        <p:spPr bwMode="auto">
          <a:xfrm flipV="1">
            <a:off x="3235325" y="6079217"/>
            <a:ext cx="1588" cy="82550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80" name="Line 20"/>
          <p:cNvSpPr>
            <a:spLocks noChangeShapeType="1"/>
          </p:cNvSpPr>
          <p:nvPr/>
        </p:nvSpPr>
        <p:spPr bwMode="auto">
          <a:xfrm>
            <a:off x="3997325" y="6091917"/>
            <a:ext cx="1588" cy="261938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81" name="Line 21"/>
          <p:cNvSpPr>
            <a:spLocks noChangeShapeType="1"/>
          </p:cNvSpPr>
          <p:nvPr/>
        </p:nvSpPr>
        <p:spPr bwMode="auto">
          <a:xfrm>
            <a:off x="4127500" y="6091917"/>
            <a:ext cx="1588" cy="261938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82" name="Line 22"/>
          <p:cNvSpPr>
            <a:spLocks noChangeShapeType="1"/>
          </p:cNvSpPr>
          <p:nvPr/>
        </p:nvSpPr>
        <p:spPr bwMode="auto">
          <a:xfrm>
            <a:off x="4257675" y="6091917"/>
            <a:ext cx="3175" cy="261938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83" name="Line 23"/>
          <p:cNvSpPr>
            <a:spLocks noChangeShapeType="1"/>
          </p:cNvSpPr>
          <p:nvPr/>
        </p:nvSpPr>
        <p:spPr bwMode="auto">
          <a:xfrm>
            <a:off x="4387850" y="6091917"/>
            <a:ext cx="1588" cy="261938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84" name="Line 24"/>
          <p:cNvSpPr>
            <a:spLocks noChangeShapeType="1"/>
          </p:cNvSpPr>
          <p:nvPr/>
        </p:nvSpPr>
        <p:spPr bwMode="auto">
          <a:xfrm flipH="1">
            <a:off x="2054225" y="6363380"/>
            <a:ext cx="1566863" cy="158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85" name="Line 25"/>
          <p:cNvSpPr>
            <a:spLocks noChangeShapeType="1"/>
          </p:cNvSpPr>
          <p:nvPr/>
        </p:nvSpPr>
        <p:spPr bwMode="auto">
          <a:xfrm flipH="1">
            <a:off x="2089150" y="6091917"/>
            <a:ext cx="1039813" cy="15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86" name="Line 26"/>
          <p:cNvSpPr>
            <a:spLocks noChangeShapeType="1"/>
          </p:cNvSpPr>
          <p:nvPr/>
        </p:nvSpPr>
        <p:spPr bwMode="auto">
          <a:xfrm>
            <a:off x="2973388" y="6103030"/>
            <a:ext cx="3175" cy="2603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87" name="Line 27"/>
          <p:cNvSpPr>
            <a:spLocks noChangeShapeType="1"/>
          </p:cNvSpPr>
          <p:nvPr/>
        </p:nvSpPr>
        <p:spPr bwMode="auto">
          <a:xfrm>
            <a:off x="3103563" y="6103030"/>
            <a:ext cx="1587" cy="2603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88" name="Line 28"/>
          <p:cNvSpPr>
            <a:spLocks noChangeShapeType="1"/>
          </p:cNvSpPr>
          <p:nvPr/>
        </p:nvSpPr>
        <p:spPr bwMode="auto">
          <a:xfrm>
            <a:off x="3232150" y="6280830"/>
            <a:ext cx="1588" cy="825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89" name="Line 29"/>
          <p:cNvSpPr>
            <a:spLocks noChangeShapeType="1"/>
          </p:cNvSpPr>
          <p:nvPr/>
        </p:nvSpPr>
        <p:spPr bwMode="auto">
          <a:xfrm>
            <a:off x="3360738" y="6280830"/>
            <a:ext cx="1587" cy="825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90" name="Line 30"/>
          <p:cNvSpPr>
            <a:spLocks noChangeShapeType="1"/>
          </p:cNvSpPr>
          <p:nvPr/>
        </p:nvSpPr>
        <p:spPr bwMode="auto">
          <a:xfrm>
            <a:off x="3490913" y="6280830"/>
            <a:ext cx="1587" cy="825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91" name="Line 31"/>
          <p:cNvSpPr>
            <a:spLocks noChangeShapeType="1"/>
          </p:cNvSpPr>
          <p:nvPr/>
        </p:nvSpPr>
        <p:spPr bwMode="auto">
          <a:xfrm>
            <a:off x="3621088" y="6293530"/>
            <a:ext cx="3175" cy="825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92" name="Line 32"/>
          <p:cNvSpPr>
            <a:spLocks noChangeShapeType="1"/>
          </p:cNvSpPr>
          <p:nvPr/>
        </p:nvSpPr>
        <p:spPr bwMode="auto">
          <a:xfrm flipV="1">
            <a:off x="2843213" y="6103030"/>
            <a:ext cx="3175" cy="2603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93" name="Line 33"/>
          <p:cNvSpPr>
            <a:spLocks noChangeShapeType="1"/>
          </p:cNvSpPr>
          <p:nvPr/>
        </p:nvSpPr>
        <p:spPr bwMode="auto">
          <a:xfrm flipV="1">
            <a:off x="2713038" y="6103030"/>
            <a:ext cx="1587" cy="2603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94" name="Line 34"/>
          <p:cNvSpPr>
            <a:spLocks noChangeShapeType="1"/>
          </p:cNvSpPr>
          <p:nvPr/>
        </p:nvSpPr>
        <p:spPr bwMode="auto">
          <a:xfrm flipV="1">
            <a:off x="2582863" y="6103030"/>
            <a:ext cx="1587" cy="2603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95" name="Line 35"/>
          <p:cNvSpPr>
            <a:spLocks noChangeShapeType="1"/>
          </p:cNvSpPr>
          <p:nvPr/>
        </p:nvSpPr>
        <p:spPr bwMode="auto">
          <a:xfrm flipV="1">
            <a:off x="2455863" y="6103030"/>
            <a:ext cx="1587" cy="2603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96" name="Line 36"/>
          <p:cNvSpPr>
            <a:spLocks noChangeShapeType="1"/>
          </p:cNvSpPr>
          <p:nvPr/>
        </p:nvSpPr>
        <p:spPr bwMode="auto">
          <a:xfrm flipV="1">
            <a:off x="2325688" y="6103030"/>
            <a:ext cx="3175" cy="2603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97" name="Line 37"/>
          <p:cNvSpPr>
            <a:spLocks noChangeShapeType="1"/>
          </p:cNvSpPr>
          <p:nvPr/>
        </p:nvSpPr>
        <p:spPr bwMode="auto">
          <a:xfrm flipV="1">
            <a:off x="2195513" y="6091917"/>
            <a:ext cx="3175" cy="2619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400" name="Rectangle 40"/>
          <p:cNvSpPr>
            <a:spLocks noChangeArrowheads="1"/>
          </p:cNvSpPr>
          <p:nvPr/>
        </p:nvSpPr>
        <p:spPr bwMode="auto">
          <a:xfrm>
            <a:off x="1803400" y="5929992"/>
            <a:ext cx="354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kumimoji="0" lang="ja-JP" alt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endParaRPr kumimoji="0" lang="en-US" sz="16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51401" name="Rectangle 41"/>
          <p:cNvSpPr>
            <a:spLocks noChangeArrowheads="1"/>
          </p:cNvSpPr>
          <p:nvPr/>
        </p:nvSpPr>
        <p:spPr bwMode="auto">
          <a:xfrm>
            <a:off x="4513263" y="6223680"/>
            <a:ext cx="3540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kumimoji="0" lang="ja-JP" alt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endParaRPr kumimoji="0" lang="en-US" sz="16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51402" name="Rectangle 42"/>
          <p:cNvSpPr>
            <a:spLocks noChangeArrowheads="1"/>
          </p:cNvSpPr>
          <p:nvPr/>
        </p:nvSpPr>
        <p:spPr bwMode="auto">
          <a:xfrm>
            <a:off x="4524375" y="5941105"/>
            <a:ext cx="354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kumimoji="0" lang="ja-JP" alt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endParaRPr kumimoji="0" lang="en-US" sz="16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51403" name="Rectangle 43"/>
          <p:cNvSpPr>
            <a:spLocks noChangeArrowheads="1"/>
          </p:cNvSpPr>
          <p:nvPr/>
        </p:nvSpPr>
        <p:spPr bwMode="auto">
          <a:xfrm>
            <a:off x="1795463" y="6196692"/>
            <a:ext cx="3540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kumimoji="0" lang="ja-JP" alt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endParaRPr kumimoji="0" lang="en-US" sz="16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51404" name="Rectangle 44"/>
          <p:cNvSpPr>
            <a:spLocks noChangeArrowheads="1"/>
          </p:cNvSpPr>
          <p:nvPr/>
        </p:nvSpPr>
        <p:spPr bwMode="auto">
          <a:xfrm>
            <a:off x="3986213" y="5583011"/>
            <a:ext cx="1228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sz="20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RARA</a:t>
            </a:r>
          </a:p>
        </p:txBody>
      </p:sp>
      <p:sp>
        <p:nvSpPr>
          <p:cNvPr id="1551405" name="Rectangle 45"/>
          <p:cNvSpPr>
            <a:spLocks noChangeArrowheads="1"/>
          </p:cNvSpPr>
          <p:nvPr/>
        </p:nvSpPr>
        <p:spPr bwMode="auto">
          <a:xfrm>
            <a:off x="1652588" y="5579836"/>
            <a:ext cx="7381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kumimoji="0" lang="en-US" sz="2000" i="1" dirty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PML</a:t>
            </a:r>
            <a:endParaRPr kumimoji="0" lang="en-US" sz="2000" dirty="0">
              <a:solidFill>
                <a:schemeClr val="bg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406" name="Rectangle 46"/>
          <p:cNvSpPr>
            <a:spLocks noChangeArrowheads="1"/>
          </p:cNvSpPr>
          <p:nvPr/>
        </p:nvSpPr>
        <p:spPr bwMode="auto">
          <a:xfrm>
            <a:off x="2520950" y="6433230"/>
            <a:ext cx="1327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sz="2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der(15)</a:t>
            </a:r>
          </a:p>
        </p:txBody>
      </p:sp>
      <p:grpSp>
        <p:nvGrpSpPr>
          <p:cNvPr id="5165" name="Group 794"/>
          <p:cNvGrpSpPr>
            <a:grpSpLocks/>
          </p:cNvGrpSpPr>
          <p:nvPr/>
        </p:nvGrpSpPr>
        <p:grpSpPr bwMode="auto">
          <a:xfrm>
            <a:off x="2984500" y="5423580"/>
            <a:ext cx="241300" cy="641350"/>
            <a:chOff x="1880" y="3399"/>
            <a:chExt cx="152" cy="404"/>
          </a:xfrm>
        </p:grpSpPr>
        <p:sp>
          <p:nvSpPr>
            <p:cNvPr id="1551788" name="Freeform 428"/>
            <p:cNvSpPr>
              <a:spLocks/>
            </p:cNvSpPr>
            <p:nvPr/>
          </p:nvSpPr>
          <p:spPr bwMode="auto">
            <a:xfrm>
              <a:off x="1923" y="3399"/>
              <a:ext cx="52" cy="238"/>
            </a:xfrm>
            <a:custGeom>
              <a:avLst/>
              <a:gdLst>
                <a:gd name="T0" fmla="*/ 63 w 63"/>
                <a:gd name="T1" fmla="*/ 0 h 288"/>
                <a:gd name="T2" fmla="*/ 0 w 63"/>
                <a:gd name="T3" fmla="*/ 31 h 288"/>
                <a:gd name="T4" fmla="*/ 63 w 63"/>
                <a:gd name="T5" fmla="*/ 56 h 288"/>
                <a:gd name="T6" fmla="*/ 0 w 63"/>
                <a:gd name="T7" fmla="*/ 96 h 288"/>
                <a:gd name="T8" fmla="*/ 63 w 63"/>
                <a:gd name="T9" fmla="*/ 127 h 288"/>
                <a:gd name="T10" fmla="*/ 0 w 63"/>
                <a:gd name="T11" fmla="*/ 167 h 288"/>
                <a:gd name="T12" fmla="*/ 63 w 63"/>
                <a:gd name="T13" fmla="*/ 207 h 288"/>
                <a:gd name="T14" fmla="*/ 0 w 63"/>
                <a:gd name="T15" fmla="*/ 240 h 288"/>
                <a:gd name="T16" fmla="*/ 63 w 63"/>
                <a:gd name="T17" fmla="*/ 271 h 288"/>
                <a:gd name="T18" fmla="*/ 37 w 63"/>
                <a:gd name="T19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288">
                  <a:moveTo>
                    <a:pt x="63" y="0"/>
                  </a:moveTo>
                  <a:lnTo>
                    <a:pt x="0" y="31"/>
                  </a:lnTo>
                  <a:lnTo>
                    <a:pt x="63" y="56"/>
                  </a:lnTo>
                  <a:lnTo>
                    <a:pt x="0" y="96"/>
                  </a:lnTo>
                  <a:lnTo>
                    <a:pt x="63" y="127"/>
                  </a:lnTo>
                  <a:lnTo>
                    <a:pt x="0" y="167"/>
                  </a:lnTo>
                  <a:lnTo>
                    <a:pt x="63" y="207"/>
                  </a:lnTo>
                  <a:lnTo>
                    <a:pt x="0" y="240"/>
                  </a:lnTo>
                  <a:lnTo>
                    <a:pt x="63" y="271"/>
                  </a:lnTo>
                  <a:lnTo>
                    <a:pt x="37" y="288"/>
                  </a:lnTo>
                </a:path>
              </a:pathLst>
            </a:custGeom>
            <a:noFill/>
            <a:ln w="44450">
              <a:solidFill>
                <a:schemeClr val="bg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89" name="AutoShape 429"/>
            <p:cNvSpPr>
              <a:spLocks noChangeArrowheads="1"/>
            </p:cNvSpPr>
            <p:nvPr/>
          </p:nvSpPr>
          <p:spPr bwMode="auto">
            <a:xfrm flipV="1">
              <a:off x="1880" y="3659"/>
              <a:ext cx="152" cy="144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90" name="Line 430"/>
            <p:cNvSpPr>
              <a:spLocks noChangeShapeType="1"/>
            </p:cNvSpPr>
            <p:nvPr/>
          </p:nvSpPr>
          <p:spPr bwMode="auto">
            <a:xfrm>
              <a:off x="1963" y="3630"/>
              <a:ext cx="1" cy="4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551688" name="Line 328"/>
          <p:cNvSpPr>
            <a:spLocks noChangeShapeType="1"/>
          </p:cNvSpPr>
          <p:nvPr/>
        </p:nvSpPr>
        <p:spPr bwMode="auto">
          <a:xfrm>
            <a:off x="7116763" y="6117317"/>
            <a:ext cx="1309687" cy="15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689" name="Line 329"/>
          <p:cNvSpPr>
            <a:spLocks noChangeShapeType="1"/>
          </p:cNvSpPr>
          <p:nvPr/>
        </p:nvSpPr>
        <p:spPr bwMode="auto">
          <a:xfrm>
            <a:off x="7637463" y="6388780"/>
            <a:ext cx="763587" cy="158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690" name="Line 330"/>
          <p:cNvSpPr>
            <a:spLocks noChangeShapeType="1"/>
          </p:cNvSpPr>
          <p:nvPr/>
        </p:nvSpPr>
        <p:spPr bwMode="auto">
          <a:xfrm flipV="1">
            <a:off x="7764463" y="6117317"/>
            <a:ext cx="1587" cy="2619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691" name="Line 331"/>
          <p:cNvSpPr>
            <a:spLocks noChangeShapeType="1"/>
          </p:cNvSpPr>
          <p:nvPr/>
        </p:nvSpPr>
        <p:spPr bwMode="auto">
          <a:xfrm flipV="1">
            <a:off x="7653338" y="6117317"/>
            <a:ext cx="1587" cy="2873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692" name="Line 332"/>
          <p:cNvSpPr>
            <a:spLocks noChangeShapeType="1"/>
          </p:cNvSpPr>
          <p:nvPr/>
        </p:nvSpPr>
        <p:spPr bwMode="auto">
          <a:xfrm flipV="1">
            <a:off x="7507288" y="6117317"/>
            <a:ext cx="3175" cy="825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693" name="Line 333"/>
          <p:cNvSpPr>
            <a:spLocks noChangeShapeType="1"/>
          </p:cNvSpPr>
          <p:nvPr/>
        </p:nvSpPr>
        <p:spPr bwMode="auto">
          <a:xfrm flipH="1" flipV="1">
            <a:off x="7380288" y="6117317"/>
            <a:ext cx="4762" cy="730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694" name="Line 334"/>
          <p:cNvSpPr>
            <a:spLocks noChangeShapeType="1"/>
          </p:cNvSpPr>
          <p:nvPr/>
        </p:nvSpPr>
        <p:spPr bwMode="auto">
          <a:xfrm flipV="1">
            <a:off x="7246938" y="6117317"/>
            <a:ext cx="1587" cy="825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695" name="Line 335"/>
          <p:cNvSpPr>
            <a:spLocks noChangeShapeType="1"/>
          </p:cNvSpPr>
          <p:nvPr/>
        </p:nvSpPr>
        <p:spPr bwMode="auto">
          <a:xfrm flipH="1" flipV="1">
            <a:off x="7134225" y="6117317"/>
            <a:ext cx="0" cy="730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696" name="Line 336"/>
          <p:cNvSpPr>
            <a:spLocks noChangeShapeType="1"/>
          </p:cNvSpPr>
          <p:nvPr/>
        </p:nvSpPr>
        <p:spPr bwMode="auto">
          <a:xfrm flipH="1">
            <a:off x="7896225" y="6117317"/>
            <a:ext cx="6350" cy="2619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697" name="Line 337"/>
          <p:cNvSpPr>
            <a:spLocks noChangeShapeType="1"/>
          </p:cNvSpPr>
          <p:nvPr/>
        </p:nvSpPr>
        <p:spPr bwMode="auto">
          <a:xfrm>
            <a:off x="8024813" y="6117317"/>
            <a:ext cx="1587" cy="2619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698" name="Line 338"/>
          <p:cNvSpPr>
            <a:spLocks noChangeShapeType="1"/>
          </p:cNvSpPr>
          <p:nvPr/>
        </p:nvSpPr>
        <p:spPr bwMode="auto">
          <a:xfrm flipH="1">
            <a:off x="8158163" y="6125255"/>
            <a:ext cx="3175" cy="254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699" name="Line 339"/>
          <p:cNvSpPr>
            <a:spLocks noChangeShapeType="1"/>
          </p:cNvSpPr>
          <p:nvPr/>
        </p:nvSpPr>
        <p:spPr bwMode="auto">
          <a:xfrm>
            <a:off x="8285163" y="6117317"/>
            <a:ext cx="1587" cy="2619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700" name="Line 340"/>
          <p:cNvSpPr>
            <a:spLocks noChangeShapeType="1"/>
          </p:cNvSpPr>
          <p:nvPr/>
        </p:nvSpPr>
        <p:spPr bwMode="auto">
          <a:xfrm flipH="1">
            <a:off x="5951538" y="6388780"/>
            <a:ext cx="1584325" cy="1587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701" name="Line 341"/>
          <p:cNvSpPr>
            <a:spLocks noChangeShapeType="1"/>
          </p:cNvSpPr>
          <p:nvPr/>
        </p:nvSpPr>
        <p:spPr bwMode="auto">
          <a:xfrm flipH="1">
            <a:off x="5970588" y="6117317"/>
            <a:ext cx="1065212" cy="1588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702" name="Line 342"/>
          <p:cNvSpPr>
            <a:spLocks noChangeShapeType="1"/>
          </p:cNvSpPr>
          <p:nvPr/>
        </p:nvSpPr>
        <p:spPr bwMode="auto">
          <a:xfrm>
            <a:off x="6870700" y="6128430"/>
            <a:ext cx="3175" cy="260350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703" name="Line 343"/>
          <p:cNvSpPr>
            <a:spLocks noChangeShapeType="1"/>
          </p:cNvSpPr>
          <p:nvPr/>
        </p:nvSpPr>
        <p:spPr bwMode="auto">
          <a:xfrm>
            <a:off x="7000875" y="6128430"/>
            <a:ext cx="1588" cy="260350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704" name="Line 344"/>
          <p:cNvSpPr>
            <a:spLocks noChangeShapeType="1"/>
          </p:cNvSpPr>
          <p:nvPr/>
        </p:nvSpPr>
        <p:spPr bwMode="auto">
          <a:xfrm>
            <a:off x="7129463" y="6306230"/>
            <a:ext cx="1587" cy="82550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705" name="Line 345"/>
          <p:cNvSpPr>
            <a:spLocks noChangeShapeType="1"/>
          </p:cNvSpPr>
          <p:nvPr/>
        </p:nvSpPr>
        <p:spPr bwMode="auto">
          <a:xfrm>
            <a:off x="7258050" y="6306230"/>
            <a:ext cx="1588" cy="82550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706" name="Line 346"/>
          <p:cNvSpPr>
            <a:spLocks noChangeShapeType="1"/>
          </p:cNvSpPr>
          <p:nvPr/>
        </p:nvSpPr>
        <p:spPr bwMode="auto">
          <a:xfrm>
            <a:off x="7388225" y="6306230"/>
            <a:ext cx="1588" cy="82550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707" name="Line 347"/>
          <p:cNvSpPr>
            <a:spLocks noChangeShapeType="1"/>
          </p:cNvSpPr>
          <p:nvPr/>
        </p:nvSpPr>
        <p:spPr bwMode="auto">
          <a:xfrm>
            <a:off x="7510463" y="6296705"/>
            <a:ext cx="3175" cy="82550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708" name="Line 348"/>
          <p:cNvSpPr>
            <a:spLocks noChangeShapeType="1"/>
          </p:cNvSpPr>
          <p:nvPr/>
        </p:nvSpPr>
        <p:spPr bwMode="auto">
          <a:xfrm flipV="1">
            <a:off x="6740525" y="6128430"/>
            <a:ext cx="3175" cy="260350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709" name="Line 349"/>
          <p:cNvSpPr>
            <a:spLocks noChangeShapeType="1"/>
          </p:cNvSpPr>
          <p:nvPr/>
        </p:nvSpPr>
        <p:spPr bwMode="auto">
          <a:xfrm flipV="1">
            <a:off x="6610350" y="6128430"/>
            <a:ext cx="1588" cy="260350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710" name="Line 350"/>
          <p:cNvSpPr>
            <a:spLocks noChangeShapeType="1"/>
          </p:cNvSpPr>
          <p:nvPr/>
        </p:nvSpPr>
        <p:spPr bwMode="auto">
          <a:xfrm flipH="1" flipV="1">
            <a:off x="6481763" y="6128430"/>
            <a:ext cx="6350" cy="260350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711" name="Line 351"/>
          <p:cNvSpPr>
            <a:spLocks noChangeShapeType="1"/>
          </p:cNvSpPr>
          <p:nvPr/>
        </p:nvSpPr>
        <p:spPr bwMode="auto">
          <a:xfrm flipH="1" flipV="1">
            <a:off x="6354763" y="6128430"/>
            <a:ext cx="6350" cy="260350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712" name="Line 352"/>
          <p:cNvSpPr>
            <a:spLocks noChangeShapeType="1"/>
          </p:cNvSpPr>
          <p:nvPr/>
        </p:nvSpPr>
        <p:spPr bwMode="auto">
          <a:xfrm flipV="1">
            <a:off x="6223000" y="6128430"/>
            <a:ext cx="3175" cy="260350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713" name="Line 353"/>
          <p:cNvSpPr>
            <a:spLocks noChangeShapeType="1"/>
          </p:cNvSpPr>
          <p:nvPr/>
        </p:nvSpPr>
        <p:spPr bwMode="auto">
          <a:xfrm flipV="1">
            <a:off x="6092825" y="6117317"/>
            <a:ext cx="3175" cy="261938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716" name="Rectangle 356"/>
          <p:cNvSpPr>
            <a:spLocks noChangeArrowheads="1"/>
          </p:cNvSpPr>
          <p:nvPr/>
        </p:nvSpPr>
        <p:spPr bwMode="auto">
          <a:xfrm>
            <a:off x="5708650" y="5971267"/>
            <a:ext cx="354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kumimoji="0" lang="ja-JP" alt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endParaRPr kumimoji="0" lang="en-US" sz="16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51717" name="Rectangle 357"/>
          <p:cNvSpPr>
            <a:spLocks noChangeArrowheads="1"/>
          </p:cNvSpPr>
          <p:nvPr/>
        </p:nvSpPr>
        <p:spPr bwMode="auto">
          <a:xfrm>
            <a:off x="8418513" y="6249080"/>
            <a:ext cx="3540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kumimoji="0" lang="ja-JP" alt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endParaRPr kumimoji="0" lang="en-US" sz="16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51718" name="Rectangle 358"/>
          <p:cNvSpPr>
            <a:spLocks noChangeArrowheads="1"/>
          </p:cNvSpPr>
          <p:nvPr/>
        </p:nvSpPr>
        <p:spPr bwMode="auto">
          <a:xfrm>
            <a:off x="8421688" y="5966505"/>
            <a:ext cx="3540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kumimoji="0" lang="ja-JP" alt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endParaRPr kumimoji="0" lang="en-US" sz="16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51719" name="Rectangle 359"/>
          <p:cNvSpPr>
            <a:spLocks noChangeArrowheads="1"/>
          </p:cNvSpPr>
          <p:nvPr/>
        </p:nvSpPr>
        <p:spPr bwMode="auto">
          <a:xfrm>
            <a:off x="5708650" y="6245905"/>
            <a:ext cx="354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kumimoji="0" lang="ja-JP" alt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endParaRPr kumimoji="0" lang="en-US" sz="16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51720" name="Rectangle 360"/>
          <p:cNvSpPr>
            <a:spLocks noChangeArrowheads="1"/>
          </p:cNvSpPr>
          <p:nvPr/>
        </p:nvSpPr>
        <p:spPr bwMode="auto">
          <a:xfrm>
            <a:off x="7883525" y="5583011"/>
            <a:ext cx="1228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sz="20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PML</a:t>
            </a:r>
          </a:p>
        </p:txBody>
      </p:sp>
      <p:sp>
        <p:nvSpPr>
          <p:cNvPr id="1551721" name="Rectangle 361"/>
          <p:cNvSpPr>
            <a:spLocks noChangeArrowheads="1"/>
          </p:cNvSpPr>
          <p:nvPr/>
        </p:nvSpPr>
        <p:spPr bwMode="auto">
          <a:xfrm>
            <a:off x="5432425" y="5579836"/>
            <a:ext cx="9779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sz="2000" i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RARA</a:t>
            </a:r>
          </a:p>
        </p:txBody>
      </p:sp>
      <p:sp>
        <p:nvSpPr>
          <p:cNvPr id="1551722" name="Rectangle 362"/>
          <p:cNvSpPr>
            <a:spLocks noChangeArrowheads="1"/>
          </p:cNvSpPr>
          <p:nvPr/>
        </p:nvSpPr>
        <p:spPr bwMode="auto">
          <a:xfrm>
            <a:off x="6200775" y="6433230"/>
            <a:ext cx="1504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sz="2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der(17)</a:t>
            </a:r>
          </a:p>
        </p:txBody>
      </p:sp>
      <p:grpSp>
        <p:nvGrpSpPr>
          <p:cNvPr id="5199" name="Group 795"/>
          <p:cNvGrpSpPr>
            <a:grpSpLocks/>
          </p:cNvGrpSpPr>
          <p:nvPr/>
        </p:nvGrpSpPr>
        <p:grpSpPr bwMode="auto">
          <a:xfrm>
            <a:off x="6873875" y="5448980"/>
            <a:ext cx="241300" cy="641350"/>
            <a:chOff x="4330" y="3420"/>
            <a:chExt cx="152" cy="404"/>
          </a:xfrm>
        </p:grpSpPr>
        <p:sp>
          <p:nvSpPr>
            <p:cNvPr id="1551792" name="Freeform 432"/>
            <p:cNvSpPr>
              <a:spLocks/>
            </p:cNvSpPr>
            <p:nvPr/>
          </p:nvSpPr>
          <p:spPr bwMode="auto">
            <a:xfrm>
              <a:off x="4368" y="3420"/>
              <a:ext cx="52" cy="238"/>
            </a:xfrm>
            <a:custGeom>
              <a:avLst/>
              <a:gdLst>
                <a:gd name="T0" fmla="*/ 63 w 63"/>
                <a:gd name="T1" fmla="*/ 0 h 288"/>
                <a:gd name="T2" fmla="*/ 0 w 63"/>
                <a:gd name="T3" fmla="*/ 31 h 288"/>
                <a:gd name="T4" fmla="*/ 63 w 63"/>
                <a:gd name="T5" fmla="*/ 56 h 288"/>
                <a:gd name="T6" fmla="*/ 0 w 63"/>
                <a:gd name="T7" fmla="*/ 96 h 288"/>
                <a:gd name="T8" fmla="*/ 63 w 63"/>
                <a:gd name="T9" fmla="*/ 127 h 288"/>
                <a:gd name="T10" fmla="*/ 0 w 63"/>
                <a:gd name="T11" fmla="*/ 167 h 288"/>
                <a:gd name="T12" fmla="*/ 63 w 63"/>
                <a:gd name="T13" fmla="*/ 207 h 288"/>
                <a:gd name="T14" fmla="*/ 0 w 63"/>
                <a:gd name="T15" fmla="*/ 240 h 288"/>
                <a:gd name="T16" fmla="*/ 63 w 63"/>
                <a:gd name="T17" fmla="*/ 271 h 288"/>
                <a:gd name="T18" fmla="*/ 37 w 63"/>
                <a:gd name="T19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288">
                  <a:moveTo>
                    <a:pt x="63" y="0"/>
                  </a:moveTo>
                  <a:lnTo>
                    <a:pt x="0" y="31"/>
                  </a:lnTo>
                  <a:lnTo>
                    <a:pt x="63" y="56"/>
                  </a:lnTo>
                  <a:lnTo>
                    <a:pt x="0" y="96"/>
                  </a:lnTo>
                  <a:lnTo>
                    <a:pt x="63" y="127"/>
                  </a:lnTo>
                  <a:lnTo>
                    <a:pt x="0" y="167"/>
                  </a:lnTo>
                  <a:lnTo>
                    <a:pt x="63" y="207"/>
                  </a:lnTo>
                  <a:lnTo>
                    <a:pt x="0" y="240"/>
                  </a:lnTo>
                  <a:lnTo>
                    <a:pt x="63" y="271"/>
                  </a:lnTo>
                  <a:lnTo>
                    <a:pt x="37" y="288"/>
                  </a:lnTo>
                </a:path>
              </a:pathLst>
            </a:custGeom>
            <a:noFill/>
            <a:ln w="44450">
              <a:solidFill>
                <a:schemeClr val="bg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93" name="AutoShape 433"/>
            <p:cNvSpPr>
              <a:spLocks noChangeArrowheads="1"/>
            </p:cNvSpPr>
            <p:nvPr/>
          </p:nvSpPr>
          <p:spPr bwMode="auto">
            <a:xfrm flipV="1">
              <a:off x="4330" y="3680"/>
              <a:ext cx="152" cy="144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794" name="Line 434"/>
            <p:cNvSpPr>
              <a:spLocks noChangeShapeType="1"/>
            </p:cNvSpPr>
            <p:nvPr/>
          </p:nvSpPr>
          <p:spPr bwMode="auto">
            <a:xfrm>
              <a:off x="4413" y="3651"/>
              <a:ext cx="1" cy="4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552113" name="Line 753"/>
          <p:cNvSpPr>
            <a:spLocks noChangeShapeType="1"/>
          </p:cNvSpPr>
          <p:nvPr/>
        </p:nvSpPr>
        <p:spPr bwMode="auto">
          <a:xfrm flipH="1">
            <a:off x="5308600" y="1173842"/>
            <a:ext cx="812800" cy="750888"/>
          </a:xfrm>
          <a:prstGeom prst="line">
            <a:avLst/>
          </a:prstGeom>
          <a:noFill/>
          <a:ln w="57150" cap="sq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010" name="Line 650"/>
          <p:cNvSpPr>
            <a:spLocks noChangeShapeType="1"/>
          </p:cNvSpPr>
          <p:nvPr/>
        </p:nvSpPr>
        <p:spPr bwMode="auto">
          <a:xfrm flipH="1">
            <a:off x="6124575" y="3537630"/>
            <a:ext cx="1547813" cy="1587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011" name="Line 651"/>
          <p:cNvSpPr>
            <a:spLocks noChangeShapeType="1"/>
          </p:cNvSpPr>
          <p:nvPr/>
        </p:nvSpPr>
        <p:spPr bwMode="auto">
          <a:xfrm flipH="1">
            <a:off x="6122988" y="3266167"/>
            <a:ext cx="1004887" cy="0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012" name="Line 652"/>
          <p:cNvSpPr>
            <a:spLocks noChangeShapeType="1"/>
          </p:cNvSpPr>
          <p:nvPr/>
        </p:nvSpPr>
        <p:spPr bwMode="auto">
          <a:xfrm>
            <a:off x="7672388" y="3451905"/>
            <a:ext cx="0" cy="85725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013" name="Line 653"/>
          <p:cNvSpPr>
            <a:spLocks noChangeShapeType="1"/>
          </p:cNvSpPr>
          <p:nvPr/>
        </p:nvSpPr>
        <p:spPr bwMode="auto">
          <a:xfrm>
            <a:off x="7950200" y="3278867"/>
            <a:ext cx="1588" cy="258763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014" name="Line 654"/>
          <p:cNvSpPr>
            <a:spLocks noChangeShapeType="1"/>
          </p:cNvSpPr>
          <p:nvPr/>
        </p:nvSpPr>
        <p:spPr bwMode="auto">
          <a:xfrm>
            <a:off x="8064500" y="3278867"/>
            <a:ext cx="1588" cy="258763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015" name="Line 655"/>
          <p:cNvSpPr>
            <a:spLocks noChangeShapeType="1"/>
          </p:cNvSpPr>
          <p:nvPr/>
        </p:nvSpPr>
        <p:spPr bwMode="auto">
          <a:xfrm>
            <a:off x="8188325" y="3278867"/>
            <a:ext cx="1588" cy="258763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016" name="Line 656"/>
          <p:cNvSpPr>
            <a:spLocks noChangeShapeType="1"/>
          </p:cNvSpPr>
          <p:nvPr/>
        </p:nvSpPr>
        <p:spPr bwMode="auto">
          <a:xfrm>
            <a:off x="7259638" y="3253467"/>
            <a:ext cx="1431925" cy="12700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017" name="Line 657"/>
          <p:cNvSpPr>
            <a:spLocks noChangeShapeType="1"/>
          </p:cNvSpPr>
          <p:nvPr/>
        </p:nvSpPr>
        <p:spPr bwMode="auto">
          <a:xfrm>
            <a:off x="7832725" y="3537630"/>
            <a:ext cx="869950" cy="1587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018" name="Line 658"/>
          <p:cNvSpPr>
            <a:spLocks noChangeShapeType="1"/>
          </p:cNvSpPr>
          <p:nvPr/>
        </p:nvSpPr>
        <p:spPr bwMode="auto">
          <a:xfrm flipH="1">
            <a:off x="6810375" y="3266167"/>
            <a:ext cx="292100" cy="0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019" name="Rectangle 659"/>
          <p:cNvSpPr>
            <a:spLocks noChangeArrowheads="1"/>
          </p:cNvSpPr>
          <p:nvPr/>
        </p:nvSpPr>
        <p:spPr bwMode="auto">
          <a:xfrm>
            <a:off x="7289800" y="3020105"/>
            <a:ext cx="42863" cy="207962"/>
          </a:xfrm>
          <a:prstGeom prst="rect">
            <a:avLst/>
          </a:prstGeom>
          <a:solidFill>
            <a:schemeClr val="bg2"/>
          </a:solidFill>
          <a:ln w="4445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020" name="Rectangle 660"/>
          <p:cNvSpPr>
            <a:spLocks noChangeArrowheads="1"/>
          </p:cNvSpPr>
          <p:nvPr/>
        </p:nvSpPr>
        <p:spPr bwMode="auto">
          <a:xfrm>
            <a:off x="7648575" y="3555092"/>
            <a:ext cx="42863" cy="268288"/>
          </a:xfrm>
          <a:prstGeom prst="rect">
            <a:avLst/>
          </a:prstGeom>
          <a:solidFill>
            <a:schemeClr val="bg2"/>
          </a:solidFill>
          <a:ln w="4445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021" name="Line 661"/>
          <p:cNvSpPr>
            <a:spLocks noChangeShapeType="1"/>
          </p:cNvSpPr>
          <p:nvPr/>
        </p:nvSpPr>
        <p:spPr bwMode="auto">
          <a:xfrm>
            <a:off x="6985000" y="3278867"/>
            <a:ext cx="1588" cy="258763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022" name="Line 662"/>
          <p:cNvSpPr>
            <a:spLocks noChangeShapeType="1"/>
          </p:cNvSpPr>
          <p:nvPr/>
        </p:nvSpPr>
        <p:spPr bwMode="auto">
          <a:xfrm>
            <a:off x="7115175" y="3278867"/>
            <a:ext cx="0" cy="258763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023" name="Line 663"/>
          <p:cNvSpPr>
            <a:spLocks noChangeShapeType="1"/>
          </p:cNvSpPr>
          <p:nvPr/>
        </p:nvSpPr>
        <p:spPr bwMode="auto">
          <a:xfrm>
            <a:off x="7273925" y="3266167"/>
            <a:ext cx="1588" cy="85725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024" name="Line 664"/>
          <p:cNvSpPr>
            <a:spLocks noChangeShapeType="1"/>
          </p:cNvSpPr>
          <p:nvPr/>
        </p:nvSpPr>
        <p:spPr bwMode="auto">
          <a:xfrm>
            <a:off x="7415213" y="3266167"/>
            <a:ext cx="0" cy="85725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025" name="Line 665"/>
          <p:cNvSpPr>
            <a:spLocks noChangeShapeType="1"/>
          </p:cNvSpPr>
          <p:nvPr/>
        </p:nvSpPr>
        <p:spPr bwMode="auto">
          <a:xfrm>
            <a:off x="7543800" y="3266167"/>
            <a:ext cx="1588" cy="85725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026" name="Line 666"/>
          <p:cNvSpPr>
            <a:spLocks noChangeShapeType="1"/>
          </p:cNvSpPr>
          <p:nvPr/>
        </p:nvSpPr>
        <p:spPr bwMode="auto">
          <a:xfrm>
            <a:off x="7672388" y="3266167"/>
            <a:ext cx="0" cy="85725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027" name="Line 667"/>
          <p:cNvSpPr>
            <a:spLocks noChangeShapeType="1"/>
          </p:cNvSpPr>
          <p:nvPr/>
        </p:nvSpPr>
        <p:spPr bwMode="auto">
          <a:xfrm>
            <a:off x="7832725" y="3278867"/>
            <a:ext cx="1588" cy="258763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028" name="Line 668"/>
          <p:cNvSpPr>
            <a:spLocks noChangeShapeType="1"/>
          </p:cNvSpPr>
          <p:nvPr/>
        </p:nvSpPr>
        <p:spPr bwMode="auto">
          <a:xfrm>
            <a:off x="7415213" y="3451905"/>
            <a:ext cx="0" cy="85725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029" name="Line 669"/>
          <p:cNvSpPr>
            <a:spLocks noChangeShapeType="1"/>
          </p:cNvSpPr>
          <p:nvPr/>
        </p:nvSpPr>
        <p:spPr bwMode="auto">
          <a:xfrm>
            <a:off x="7543800" y="3451905"/>
            <a:ext cx="1588" cy="85725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030" name="Line 670"/>
          <p:cNvSpPr>
            <a:spLocks noChangeShapeType="1"/>
          </p:cNvSpPr>
          <p:nvPr/>
        </p:nvSpPr>
        <p:spPr bwMode="auto">
          <a:xfrm>
            <a:off x="6985000" y="3278867"/>
            <a:ext cx="1588" cy="258763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032" name="Line 672"/>
          <p:cNvSpPr>
            <a:spLocks noChangeShapeType="1"/>
          </p:cNvSpPr>
          <p:nvPr/>
        </p:nvSpPr>
        <p:spPr bwMode="auto">
          <a:xfrm>
            <a:off x="6727825" y="3266167"/>
            <a:ext cx="1588" cy="261938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033" name="Line 673"/>
          <p:cNvSpPr>
            <a:spLocks noChangeShapeType="1"/>
          </p:cNvSpPr>
          <p:nvPr/>
        </p:nvSpPr>
        <p:spPr bwMode="auto">
          <a:xfrm>
            <a:off x="6845300" y="3266167"/>
            <a:ext cx="1588" cy="261938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034" name="Line 674"/>
          <p:cNvSpPr>
            <a:spLocks noChangeShapeType="1"/>
          </p:cNvSpPr>
          <p:nvPr/>
        </p:nvSpPr>
        <p:spPr bwMode="auto">
          <a:xfrm>
            <a:off x="6613525" y="3266167"/>
            <a:ext cx="1588" cy="261938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035" name="Line 675"/>
          <p:cNvSpPr>
            <a:spLocks noChangeShapeType="1"/>
          </p:cNvSpPr>
          <p:nvPr/>
        </p:nvSpPr>
        <p:spPr bwMode="auto">
          <a:xfrm>
            <a:off x="6496050" y="3266167"/>
            <a:ext cx="1588" cy="261938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036" name="Line 676"/>
          <p:cNvSpPr>
            <a:spLocks noChangeShapeType="1"/>
          </p:cNvSpPr>
          <p:nvPr/>
        </p:nvSpPr>
        <p:spPr bwMode="auto">
          <a:xfrm>
            <a:off x="7286625" y="3451905"/>
            <a:ext cx="1588" cy="85725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101" name="Line 741"/>
          <p:cNvSpPr>
            <a:spLocks noChangeShapeType="1"/>
          </p:cNvSpPr>
          <p:nvPr/>
        </p:nvSpPr>
        <p:spPr bwMode="auto">
          <a:xfrm>
            <a:off x="6238875" y="3275692"/>
            <a:ext cx="0" cy="261938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102" name="Line 742"/>
          <p:cNvSpPr>
            <a:spLocks noChangeShapeType="1"/>
          </p:cNvSpPr>
          <p:nvPr/>
        </p:nvSpPr>
        <p:spPr bwMode="auto">
          <a:xfrm>
            <a:off x="6362700" y="3266167"/>
            <a:ext cx="1588" cy="261938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103" name="Line 743"/>
          <p:cNvSpPr>
            <a:spLocks noChangeShapeType="1"/>
          </p:cNvSpPr>
          <p:nvPr/>
        </p:nvSpPr>
        <p:spPr bwMode="auto">
          <a:xfrm>
            <a:off x="8342313" y="3278867"/>
            <a:ext cx="1587" cy="249238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104" name="Line 744"/>
          <p:cNvSpPr>
            <a:spLocks noChangeShapeType="1"/>
          </p:cNvSpPr>
          <p:nvPr/>
        </p:nvSpPr>
        <p:spPr bwMode="auto">
          <a:xfrm>
            <a:off x="8456613" y="3278867"/>
            <a:ext cx="1587" cy="249238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105" name="Line 745"/>
          <p:cNvSpPr>
            <a:spLocks noChangeShapeType="1"/>
          </p:cNvSpPr>
          <p:nvPr/>
        </p:nvSpPr>
        <p:spPr bwMode="auto">
          <a:xfrm>
            <a:off x="8583613" y="3278867"/>
            <a:ext cx="1587" cy="249238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106" name="Text Box 746"/>
          <p:cNvSpPr txBox="1">
            <a:spLocks noChangeArrowheads="1"/>
          </p:cNvSpPr>
          <p:nvPr/>
        </p:nvSpPr>
        <p:spPr bwMode="auto">
          <a:xfrm>
            <a:off x="8609013" y="3347130"/>
            <a:ext cx="423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kumimoji="0" lang="ja-JP" alt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endParaRPr kumimoji="0" lang="en-US" sz="16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52107" name="Text Box 747"/>
          <p:cNvSpPr txBox="1">
            <a:spLocks noChangeArrowheads="1"/>
          </p:cNvSpPr>
          <p:nvPr/>
        </p:nvSpPr>
        <p:spPr bwMode="auto">
          <a:xfrm>
            <a:off x="8609013" y="3105830"/>
            <a:ext cx="423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kumimoji="0" lang="ja-JP" alt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endParaRPr kumimoji="0" lang="en-US" sz="16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52109" name="Text Box 749"/>
          <p:cNvSpPr txBox="1">
            <a:spLocks noChangeArrowheads="1"/>
          </p:cNvSpPr>
          <p:nvPr/>
        </p:nvSpPr>
        <p:spPr bwMode="auto">
          <a:xfrm>
            <a:off x="5815013" y="3347130"/>
            <a:ext cx="423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kumimoji="0" lang="ja-JP" alt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endParaRPr kumimoji="0" lang="en-US" sz="16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52110" name="Text Box 750"/>
          <p:cNvSpPr txBox="1">
            <a:spLocks noChangeArrowheads="1"/>
          </p:cNvSpPr>
          <p:nvPr/>
        </p:nvSpPr>
        <p:spPr bwMode="auto">
          <a:xfrm>
            <a:off x="5815013" y="3105830"/>
            <a:ext cx="423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kumimoji="0" lang="ja-JP" alt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endParaRPr kumimoji="0" lang="en-US" sz="16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52119" name="Text Box 759"/>
          <p:cNvSpPr txBox="1">
            <a:spLocks noChangeArrowheads="1"/>
          </p:cNvSpPr>
          <p:nvPr/>
        </p:nvSpPr>
        <p:spPr bwMode="auto">
          <a:xfrm>
            <a:off x="6740525" y="2837542"/>
            <a:ext cx="4524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0" b="0">
                <a:solidFill>
                  <a:schemeClr val="bg2"/>
                </a:solidFill>
                <a:latin typeface="Century Gothic" charset="0"/>
                <a:ea typeface="ＭＳ Ｐゴシック" charset="0"/>
              </a:rPr>
              <a:t>[</a:t>
            </a:r>
            <a:endParaRPr lang="en-US" sz="6600" b="0">
              <a:solidFill>
                <a:schemeClr val="bg2"/>
              </a:solidFill>
              <a:latin typeface="Century Gothic" charset="0"/>
              <a:ea typeface="ＭＳ Ｐゴシック" charset="0"/>
            </a:endParaRPr>
          </a:p>
        </p:txBody>
      </p:sp>
      <p:sp>
        <p:nvSpPr>
          <p:cNvPr id="1552120" name="Text Box 760"/>
          <p:cNvSpPr txBox="1">
            <a:spLocks noChangeArrowheads="1"/>
          </p:cNvSpPr>
          <p:nvPr/>
        </p:nvSpPr>
        <p:spPr bwMode="auto">
          <a:xfrm>
            <a:off x="7807325" y="2812142"/>
            <a:ext cx="4524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0" b="0">
                <a:solidFill>
                  <a:schemeClr val="bg2"/>
                </a:solidFill>
                <a:latin typeface="Century Gothic" charset="0"/>
                <a:ea typeface="ＭＳ Ｐゴシック" charset="0"/>
              </a:rPr>
              <a:t>]</a:t>
            </a:r>
            <a:endParaRPr lang="en-US" sz="6600" b="0">
              <a:solidFill>
                <a:schemeClr val="bg2"/>
              </a:solidFill>
              <a:latin typeface="Century Gothic" charset="0"/>
              <a:ea typeface="ＭＳ Ｐゴシック" charset="0"/>
            </a:endParaRPr>
          </a:p>
        </p:txBody>
      </p:sp>
      <p:sp>
        <p:nvSpPr>
          <p:cNvPr id="1552134" name="Line 774"/>
          <p:cNvSpPr>
            <a:spLocks noChangeShapeType="1"/>
          </p:cNvSpPr>
          <p:nvPr/>
        </p:nvSpPr>
        <p:spPr bwMode="auto">
          <a:xfrm>
            <a:off x="7192963" y="3218542"/>
            <a:ext cx="0" cy="209550"/>
          </a:xfrm>
          <a:prstGeom prst="line">
            <a:avLst/>
          </a:prstGeom>
          <a:noFill/>
          <a:ln w="762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135" name="Line 775"/>
          <p:cNvSpPr>
            <a:spLocks noChangeShapeType="1"/>
          </p:cNvSpPr>
          <p:nvPr/>
        </p:nvSpPr>
        <p:spPr bwMode="auto">
          <a:xfrm>
            <a:off x="7761288" y="3383642"/>
            <a:ext cx="0" cy="209550"/>
          </a:xfrm>
          <a:prstGeom prst="line">
            <a:avLst/>
          </a:prstGeom>
          <a:noFill/>
          <a:ln w="762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367" name="Text Box 7"/>
          <p:cNvSpPr txBox="1">
            <a:spLocks noChangeArrowheads="1"/>
          </p:cNvSpPr>
          <p:nvPr/>
        </p:nvSpPr>
        <p:spPr bwMode="auto">
          <a:xfrm>
            <a:off x="1728788" y="43542"/>
            <a:ext cx="1149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Topo II</a:t>
            </a:r>
          </a:p>
        </p:txBody>
      </p:sp>
      <p:sp>
        <p:nvSpPr>
          <p:cNvPr id="1551545" name="Oval 185"/>
          <p:cNvSpPr>
            <a:spLocks noChangeArrowheads="1"/>
          </p:cNvSpPr>
          <p:nvPr/>
        </p:nvSpPr>
        <p:spPr bwMode="auto">
          <a:xfrm rot="10642261">
            <a:off x="2949575" y="313417"/>
            <a:ext cx="412750" cy="439738"/>
          </a:xfrm>
          <a:prstGeom prst="ellipse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546" name="Oval 186"/>
          <p:cNvSpPr>
            <a:spLocks noChangeArrowheads="1"/>
          </p:cNvSpPr>
          <p:nvPr/>
        </p:nvSpPr>
        <p:spPr bwMode="auto">
          <a:xfrm rot="10642261">
            <a:off x="2733675" y="53067"/>
            <a:ext cx="415925" cy="439738"/>
          </a:xfrm>
          <a:prstGeom prst="ellipse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547" name="Rectangle 187"/>
          <p:cNvSpPr>
            <a:spLocks noChangeArrowheads="1"/>
          </p:cNvSpPr>
          <p:nvPr/>
        </p:nvSpPr>
        <p:spPr bwMode="auto">
          <a:xfrm>
            <a:off x="3776663" y="43542"/>
            <a:ext cx="1473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kumimoji="0" lang="en-US" sz="1600" dirty="0" err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</a:rPr>
              <a:t>Mitoxantrone</a:t>
            </a:r>
            <a:r>
              <a:rPr kumimoji="0" lang="en-US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</a:rPr>
              <a:t>/</a:t>
            </a:r>
          </a:p>
          <a:p>
            <a:pPr algn="ctr"/>
            <a:r>
              <a:rPr kumimoji="0" lang="en-US" sz="1600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</a:rPr>
              <a:t>Epirubicin</a:t>
            </a:r>
            <a:endParaRPr kumimoji="0" lang="en-US" sz="160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charset="0"/>
            </a:endParaRPr>
          </a:p>
        </p:txBody>
      </p:sp>
      <p:sp>
        <p:nvSpPr>
          <p:cNvPr id="1551548" name="Rectangle 188"/>
          <p:cNvSpPr>
            <a:spLocks noChangeArrowheads="1"/>
          </p:cNvSpPr>
          <p:nvPr/>
        </p:nvSpPr>
        <p:spPr bwMode="auto">
          <a:xfrm>
            <a:off x="4524375" y="589642"/>
            <a:ext cx="68263" cy="250825"/>
          </a:xfrm>
          <a:prstGeom prst="rect">
            <a:avLst/>
          </a:prstGeom>
          <a:solidFill>
            <a:schemeClr val="bg2"/>
          </a:solidFill>
          <a:ln w="4445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549" name="Freeform 189"/>
          <p:cNvSpPr>
            <a:spLocks/>
          </p:cNvSpPr>
          <p:nvPr/>
        </p:nvSpPr>
        <p:spPr bwMode="auto">
          <a:xfrm>
            <a:off x="4743450" y="796017"/>
            <a:ext cx="214313" cy="112713"/>
          </a:xfrm>
          <a:custGeom>
            <a:avLst/>
            <a:gdLst>
              <a:gd name="T0" fmla="*/ 32 w 145"/>
              <a:gd name="T1" fmla="*/ 86 h 86"/>
              <a:gd name="T2" fmla="*/ 0 w 145"/>
              <a:gd name="T3" fmla="*/ 0 h 86"/>
              <a:gd name="T4" fmla="*/ 145 w 145"/>
              <a:gd name="T5" fmla="*/ 86 h 86"/>
              <a:gd name="T6" fmla="*/ 32 w 145"/>
              <a:gd name="T7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" h="86">
                <a:moveTo>
                  <a:pt x="32" y="86"/>
                </a:moveTo>
                <a:lnTo>
                  <a:pt x="0" y="0"/>
                </a:lnTo>
                <a:lnTo>
                  <a:pt x="145" y="86"/>
                </a:lnTo>
                <a:lnTo>
                  <a:pt x="32" y="8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9688">
                <a:solidFill>
                  <a:schemeClr val="bg2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grpSp>
        <p:nvGrpSpPr>
          <p:cNvPr id="5246" name="Group 807"/>
          <p:cNvGrpSpPr>
            <a:grpSpLocks/>
          </p:cNvGrpSpPr>
          <p:nvPr/>
        </p:nvGrpSpPr>
        <p:grpSpPr bwMode="auto">
          <a:xfrm>
            <a:off x="4260850" y="992867"/>
            <a:ext cx="365125" cy="112713"/>
            <a:chOff x="2679" y="608"/>
            <a:chExt cx="230" cy="71"/>
          </a:xfrm>
        </p:grpSpPr>
        <p:sp>
          <p:nvSpPr>
            <p:cNvPr id="1551550" name="Line 190"/>
            <p:cNvSpPr>
              <a:spLocks noChangeShapeType="1"/>
            </p:cNvSpPr>
            <p:nvPr/>
          </p:nvSpPr>
          <p:spPr bwMode="auto">
            <a:xfrm flipH="1">
              <a:off x="2679" y="608"/>
              <a:ext cx="230" cy="1"/>
            </a:xfrm>
            <a:prstGeom prst="line">
              <a:avLst/>
            </a:prstGeom>
            <a:noFill/>
            <a:ln w="39688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551" name="Freeform 191"/>
            <p:cNvSpPr>
              <a:spLocks/>
            </p:cNvSpPr>
            <p:nvPr/>
          </p:nvSpPr>
          <p:spPr bwMode="auto">
            <a:xfrm>
              <a:off x="2679" y="608"/>
              <a:ext cx="134" cy="71"/>
            </a:xfrm>
            <a:custGeom>
              <a:avLst/>
              <a:gdLst>
                <a:gd name="T0" fmla="*/ 113 w 146"/>
                <a:gd name="T1" fmla="*/ 0 h 86"/>
                <a:gd name="T2" fmla="*/ 146 w 146"/>
                <a:gd name="T3" fmla="*/ 86 h 86"/>
                <a:gd name="T4" fmla="*/ 0 w 146"/>
                <a:gd name="T5" fmla="*/ 0 h 86"/>
                <a:gd name="T6" fmla="*/ 113 w 146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" h="86">
                  <a:moveTo>
                    <a:pt x="113" y="0"/>
                  </a:moveTo>
                  <a:lnTo>
                    <a:pt x="146" y="86"/>
                  </a:lnTo>
                  <a:lnTo>
                    <a:pt x="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chemeClr val="bg2"/>
            </a:solidFill>
            <a:ln w="39688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551571" name="Text Box 211"/>
          <p:cNvSpPr txBox="1">
            <a:spLocks noChangeArrowheads="1"/>
          </p:cNvSpPr>
          <p:nvPr/>
        </p:nvSpPr>
        <p:spPr bwMode="auto">
          <a:xfrm>
            <a:off x="3884613" y="940480"/>
            <a:ext cx="423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kumimoji="0" lang="ja-JP" alt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endParaRPr kumimoji="0" lang="en-US" sz="16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51572" name="Text Box 212"/>
          <p:cNvSpPr txBox="1">
            <a:spLocks noChangeArrowheads="1"/>
          </p:cNvSpPr>
          <p:nvPr/>
        </p:nvSpPr>
        <p:spPr bwMode="auto">
          <a:xfrm>
            <a:off x="3884613" y="699180"/>
            <a:ext cx="423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kumimoji="0" lang="ja-JP" alt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endParaRPr kumimoji="0" lang="en-US" sz="16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5249" name="Group 781"/>
          <p:cNvGrpSpPr>
            <a:grpSpLocks/>
          </p:cNvGrpSpPr>
          <p:nvPr/>
        </p:nvGrpSpPr>
        <p:grpSpPr bwMode="auto">
          <a:xfrm>
            <a:off x="1128713" y="473755"/>
            <a:ext cx="2833687" cy="862012"/>
            <a:chOff x="711" y="271"/>
            <a:chExt cx="1785" cy="543"/>
          </a:xfrm>
        </p:grpSpPr>
        <p:sp>
          <p:nvSpPr>
            <p:cNvPr id="1551554" name="Line 194"/>
            <p:cNvSpPr>
              <a:spLocks noChangeShapeType="1"/>
            </p:cNvSpPr>
            <p:nvPr/>
          </p:nvSpPr>
          <p:spPr bwMode="auto">
            <a:xfrm>
              <a:off x="1828" y="507"/>
              <a:ext cx="1" cy="165"/>
            </a:xfrm>
            <a:prstGeom prst="line">
              <a:avLst/>
            </a:prstGeom>
            <a:noFill/>
            <a:ln w="39688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555" name="Line 195"/>
            <p:cNvSpPr>
              <a:spLocks noChangeShapeType="1"/>
            </p:cNvSpPr>
            <p:nvPr/>
          </p:nvSpPr>
          <p:spPr bwMode="auto">
            <a:xfrm>
              <a:off x="1204" y="501"/>
              <a:ext cx="1284" cy="1"/>
            </a:xfrm>
            <a:prstGeom prst="line">
              <a:avLst/>
            </a:prstGeom>
            <a:noFill/>
            <a:ln w="39688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556" name="Line 196"/>
            <p:cNvSpPr>
              <a:spLocks noChangeShapeType="1"/>
            </p:cNvSpPr>
            <p:nvPr/>
          </p:nvSpPr>
          <p:spPr bwMode="auto">
            <a:xfrm>
              <a:off x="1204" y="672"/>
              <a:ext cx="1292" cy="1"/>
            </a:xfrm>
            <a:prstGeom prst="line">
              <a:avLst/>
            </a:prstGeom>
            <a:noFill/>
            <a:ln w="39688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557" name="Line 197"/>
            <p:cNvSpPr>
              <a:spLocks noChangeShapeType="1"/>
            </p:cNvSpPr>
            <p:nvPr/>
          </p:nvSpPr>
          <p:spPr bwMode="auto">
            <a:xfrm>
              <a:off x="1910" y="507"/>
              <a:ext cx="1" cy="165"/>
            </a:xfrm>
            <a:prstGeom prst="line">
              <a:avLst/>
            </a:prstGeom>
            <a:noFill/>
            <a:ln w="39688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558" name="Line 198"/>
            <p:cNvSpPr>
              <a:spLocks noChangeShapeType="1"/>
            </p:cNvSpPr>
            <p:nvPr/>
          </p:nvSpPr>
          <p:spPr bwMode="auto">
            <a:xfrm>
              <a:off x="1991" y="507"/>
              <a:ext cx="1" cy="165"/>
            </a:xfrm>
            <a:prstGeom prst="line">
              <a:avLst/>
            </a:prstGeom>
            <a:noFill/>
            <a:ln w="39688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559" name="Line 199"/>
            <p:cNvSpPr>
              <a:spLocks noChangeShapeType="1"/>
            </p:cNvSpPr>
            <p:nvPr/>
          </p:nvSpPr>
          <p:spPr bwMode="auto">
            <a:xfrm>
              <a:off x="2080" y="507"/>
              <a:ext cx="1" cy="165"/>
            </a:xfrm>
            <a:prstGeom prst="line">
              <a:avLst/>
            </a:prstGeom>
            <a:noFill/>
            <a:ln w="39688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560" name="Line 200"/>
            <p:cNvSpPr>
              <a:spLocks noChangeShapeType="1"/>
            </p:cNvSpPr>
            <p:nvPr/>
          </p:nvSpPr>
          <p:spPr bwMode="auto">
            <a:xfrm>
              <a:off x="2154" y="507"/>
              <a:ext cx="1" cy="165"/>
            </a:xfrm>
            <a:prstGeom prst="line">
              <a:avLst/>
            </a:prstGeom>
            <a:noFill/>
            <a:ln w="39688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561" name="Line 201"/>
            <p:cNvSpPr>
              <a:spLocks noChangeShapeType="1"/>
            </p:cNvSpPr>
            <p:nvPr/>
          </p:nvSpPr>
          <p:spPr bwMode="auto">
            <a:xfrm>
              <a:off x="2244" y="507"/>
              <a:ext cx="1" cy="165"/>
            </a:xfrm>
            <a:prstGeom prst="line">
              <a:avLst/>
            </a:prstGeom>
            <a:noFill/>
            <a:ln w="39688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562" name="Line 202"/>
            <p:cNvSpPr>
              <a:spLocks noChangeShapeType="1"/>
            </p:cNvSpPr>
            <p:nvPr/>
          </p:nvSpPr>
          <p:spPr bwMode="auto">
            <a:xfrm>
              <a:off x="2318" y="507"/>
              <a:ext cx="1" cy="165"/>
            </a:xfrm>
            <a:prstGeom prst="line">
              <a:avLst/>
            </a:prstGeom>
            <a:noFill/>
            <a:ln w="39688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563" name="Line 203"/>
            <p:cNvSpPr>
              <a:spLocks noChangeShapeType="1"/>
            </p:cNvSpPr>
            <p:nvPr/>
          </p:nvSpPr>
          <p:spPr bwMode="auto">
            <a:xfrm>
              <a:off x="1754" y="507"/>
              <a:ext cx="1" cy="165"/>
            </a:xfrm>
            <a:prstGeom prst="line">
              <a:avLst/>
            </a:prstGeom>
            <a:noFill/>
            <a:ln w="39688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564" name="Line 204"/>
            <p:cNvSpPr>
              <a:spLocks noChangeShapeType="1"/>
            </p:cNvSpPr>
            <p:nvPr/>
          </p:nvSpPr>
          <p:spPr bwMode="auto">
            <a:xfrm>
              <a:off x="1828" y="507"/>
              <a:ext cx="1" cy="165"/>
            </a:xfrm>
            <a:prstGeom prst="line">
              <a:avLst/>
            </a:prstGeom>
            <a:noFill/>
            <a:ln w="39688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565" name="Line 205"/>
            <p:cNvSpPr>
              <a:spLocks noChangeShapeType="1"/>
            </p:cNvSpPr>
            <p:nvPr/>
          </p:nvSpPr>
          <p:spPr bwMode="auto">
            <a:xfrm>
              <a:off x="1590" y="501"/>
              <a:ext cx="1" cy="165"/>
            </a:xfrm>
            <a:prstGeom prst="line">
              <a:avLst/>
            </a:prstGeom>
            <a:noFill/>
            <a:ln w="39688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566" name="Line 206"/>
            <p:cNvSpPr>
              <a:spLocks noChangeShapeType="1"/>
            </p:cNvSpPr>
            <p:nvPr/>
          </p:nvSpPr>
          <p:spPr bwMode="auto">
            <a:xfrm>
              <a:off x="1665" y="501"/>
              <a:ext cx="1" cy="165"/>
            </a:xfrm>
            <a:prstGeom prst="line">
              <a:avLst/>
            </a:prstGeom>
            <a:noFill/>
            <a:ln w="39688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567" name="Line 207"/>
            <p:cNvSpPr>
              <a:spLocks noChangeShapeType="1"/>
            </p:cNvSpPr>
            <p:nvPr/>
          </p:nvSpPr>
          <p:spPr bwMode="auto">
            <a:xfrm>
              <a:off x="1516" y="501"/>
              <a:ext cx="1" cy="165"/>
            </a:xfrm>
            <a:prstGeom prst="line">
              <a:avLst/>
            </a:prstGeom>
            <a:noFill/>
            <a:ln w="39688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568" name="Line 208"/>
            <p:cNvSpPr>
              <a:spLocks noChangeShapeType="1"/>
            </p:cNvSpPr>
            <p:nvPr/>
          </p:nvSpPr>
          <p:spPr bwMode="auto">
            <a:xfrm>
              <a:off x="1353" y="501"/>
              <a:ext cx="1" cy="165"/>
            </a:xfrm>
            <a:prstGeom prst="line">
              <a:avLst/>
            </a:prstGeom>
            <a:noFill/>
            <a:ln w="39688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569" name="Line 209"/>
            <p:cNvSpPr>
              <a:spLocks noChangeShapeType="1"/>
            </p:cNvSpPr>
            <p:nvPr/>
          </p:nvSpPr>
          <p:spPr bwMode="auto">
            <a:xfrm>
              <a:off x="1427" y="501"/>
              <a:ext cx="1" cy="170"/>
            </a:xfrm>
            <a:prstGeom prst="line">
              <a:avLst/>
            </a:prstGeom>
            <a:noFill/>
            <a:ln w="39688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570" name="Line 210"/>
            <p:cNvSpPr>
              <a:spLocks noChangeShapeType="1"/>
            </p:cNvSpPr>
            <p:nvPr/>
          </p:nvSpPr>
          <p:spPr bwMode="auto">
            <a:xfrm>
              <a:off x="1283" y="501"/>
              <a:ext cx="2" cy="165"/>
            </a:xfrm>
            <a:prstGeom prst="line">
              <a:avLst/>
            </a:prstGeom>
            <a:noFill/>
            <a:ln w="39688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573" name="Text Box 213"/>
            <p:cNvSpPr txBox="1">
              <a:spLocks noChangeArrowheads="1"/>
            </p:cNvSpPr>
            <p:nvPr/>
          </p:nvSpPr>
          <p:spPr bwMode="auto">
            <a:xfrm>
              <a:off x="1021" y="418"/>
              <a:ext cx="2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0"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</a:t>
              </a:r>
              <a:r>
                <a:rPr kumimoji="0" lang="ja-JP" alt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’</a:t>
              </a:r>
              <a:endParaRPr kumimoji="0"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51574" name="Text Box 214"/>
            <p:cNvSpPr txBox="1">
              <a:spLocks noChangeArrowheads="1"/>
            </p:cNvSpPr>
            <p:nvPr/>
          </p:nvSpPr>
          <p:spPr bwMode="auto">
            <a:xfrm>
              <a:off x="1016" y="602"/>
              <a:ext cx="2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0"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  <a:r>
                <a:rPr kumimoji="0" lang="ja-JP" alt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’</a:t>
              </a:r>
              <a:endParaRPr kumimoji="0"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51575" name="Rectangle 215"/>
            <p:cNvSpPr>
              <a:spLocks noChangeArrowheads="1"/>
            </p:cNvSpPr>
            <p:nvPr/>
          </p:nvSpPr>
          <p:spPr bwMode="auto">
            <a:xfrm>
              <a:off x="711" y="271"/>
              <a:ext cx="46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2000" i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  <a:ea typeface="ＭＳ Ｐゴシック" charset="0"/>
                </a:rPr>
                <a:t>PML</a:t>
              </a:r>
              <a:endParaRPr kumimoji="0" lang="en-US" sz="2000" dirty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1970" name="Line 610"/>
            <p:cNvSpPr>
              <a:spLocks noChangeShapeType="1"/>
            </p:cNvSpPr>
            <p:nvPr/>
          </p:nvSpPr>
          <p:spPr bwMode="auto">
            <a:xfrm>
              <a:off x="2415" y="514"/>
              <a:ext cx="1" cy="15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551973" name="Text Box 613"/>
          <p:cNvSpPr txBox="1">
            <a:spLocks noChangeArrowheads="1"/>
          </p:cNvSpPr>
          <p:nvPr/>
        </p:nvSpPr>
        <p:spPr bwMode="auto">
          <a:xfrm>
            <a:off x="5180013" y="813480"/>
            <a:ext cx="423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kumimoji="0" lang="ja-JP" alt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endParaRPr kumimoji="0" lang="en-US" sz="16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51974" name="Text Box 614"/>
          <p:cNvSpPr txBox="1">
            <a:spLocks noChangeArrowheads="1"/>
          </p:cNvSpPr>
          <p:nvPr/>
        </p:nvSpPr>
        <p:spPr bwMode="auto">
          <a:xfrm>
            <a:off x="5180013" y="572180"/>
            <a:ext cx="423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kumimoji="0" lang="ja-JP" alt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endParaRPr kumimoji="0" lang="en-US" sz="16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51821" name="Line 461"/>
          <p:cNvSpPr>
            <a:spLocks noChangeShapeType="1"/>
          </p:cNvSpPr>
          <p:nvPr/>
        </p:nvSpPr>
        <p:spPr bwMode="auto">
          <a:xfrm>
            <a:off x="5776913" y="769030"/>
            <a:ext cx="1587" cy="3206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44450">
                <a:solidFill>
                  <a:schemeClr val="bg2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796" name="Line 436"/>
          <p:cNvSpPr>
            <a:spLocks noChangeShapeType="1"/>
          </p:cNvSpPr>
          <p:nvPr/>
        </p:nvSpPr>
        <p:spPr bwMode="auto">
          <a:xfrm flipH="1">
            <a:off x="5489575" y="1003980"/>
            <a:ext cx="1547813" cy="158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797" name="Line 437"/>
          <p:cNvSpPr>
            <a:spLocks noChangeShapeType="1"/>
          </p:cNvSpPr>
          <p:nvPr/>
        </p:nvSpPr>
        <p:spPr bwMode="auto">
          <a:xfrm flipH="1">
            <a:off x="5500688" y="732517"/>
            <a:ext cx="1017587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798" name="Line 438"/>
          <p:cNvSpPr>
            <a:spLocks noChangeShapeType="1"/>
          </p:cNvSpPr>
          <p:nvPr/>
        </p:nvSpPr>
        <p:spPr bwMode="auto">
          <a:xfrm>
            <a:off x="7037388" y="918255"/>
            <a:ext cx="0" cy="857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799" name="Line 439"/>
          <p:cNvSpPr>
            <a:spLocks noChangeShapeType="1"/>
          </p:cNvSpPr>
          <p:nvPr/>
        </p:nvSpPr>
        <p:spPr bwMode="auto">
          <a:xfrm>
            <a:off x="7315200" y="745217"/>
            <a:ext cx="1588" cy="2587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800" name="Line 440"/>
          <p:cNvSpPr>
            <a:spLocks noChangeShapeType="1"/>
          </p:cNvSpPr>
          <p:nvPr/>
        </p:nvSpPr>
        <p:spPr bwMode="auto">
          <a:xfrm>
            <a:off x="7429500" y="745217"/>
            <a:ext cx="1588" cy="2587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801" name="Line 441"/>
          <p:cNvSpPr>
            <a:spLocks noChangeShapeType="1"/>
          </p:cNvSpPr>
          <p:nvPr/>
        </p:nvSpPr>
        <p:spPr bwMode="auto">
          <a:xfrm>
            <a:off x="7553325" y="745217"/>
            <a:ext cx="1588" cy="2587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802" name="Line 442"/>
          <p:cNvSpPr>
            <a:spLocks noChangeShapeType="1"/>
          </p:cNvSpPr>
          <p:nvPr/>
        </p:nvSpPr>
        <p:spPr bwMode="auto">
          <a:xfrm>
            <a:off x="6688138" y="732517"/>
            <a:ext cx="13684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803" name="Line 443"/>
          <p:cNvSpPr>
            <a:spLocks noChangeShapeType="1"/>
          </p:cNvSpPr>
          <p:nvPr/>
        </p:nvSpPr>
        <p:spPr bwMode="auto">
          <a:xfrm>
            <a:off x="7185025" y="1003980"/>
            <a:ext cx="869950" cy="158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804" name="Line 444"/>
          <p:cNvSpPr>
            <a:spLocks noChangeShapeType="1"/>
          </p:cNvSpPr>
          <p:nvPr/>
        </p:nvSpPr>
        <p:spPr bwMode="auto">
          <a:xfrm flipH="1">
            <a:off x="6226175" y="732517"/>
            <a:ext cx="2921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807" name="Line 447"/>
          <p:cNvSpPr>
            <a:spLocks noChangeShapeType="1"/>
          </p:cNvSpPr>
          <p:nvPr/>
        </p:nvSpPr>
        <p:spPr bwMode="auto">
          <a:xfrm>
            <a:off x="6350000" y="745217"/>
            <a:ext cx="1588" cy="2587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808" name="Line 448"/>
          <p:cNvSpPr>
            <a:spLocks noChangeShapeType="1"/>
          </p:cNvSpPr>
          <p:nvPr/>
        </p:nvSpPr>
        <p:spPr bwMode="auto">
          <a:xfrm>
            <a:off x="6505575" y="745217"/>
            <a:ext cx="0" cy="2587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809" name="Line 449"/>
          <p:cNvSpPr>
            <a:spLocks noChangeShapeType="1"/>
          </p:cNvSpPr>
          <p:nvPr/>
        </p:nvSpPr>
        <p:spPr bwMode="auto">
          <a:xfrm>
            <a:off x="6689725" y="732517"/>
            <a:ext cx="1588" cy="857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810" name="Line 450"/>
          <p:cNvSpPr>
            <a:spLocks noChangeShapeType="1"/>
          </p:cNvSpPr>
          <p:nvPr/>
        </p:nvSpPr>
        <p:spPr bwMode="auto">
          <a:xfrm>
            <a:off x="6818313" y="732517"/>
            <a:ext cx="0" cy="857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811" name="Line 451"/>
          <p:cNvSpPr>
            <a:spLocks noChangeShapeType="1"/>
          </p:cNvSpPr>
          <p:nvPr/>
        </p:nvSpPr>
        <p:spPr bwMode="auto">
          <a:xfrm>
            <a:off x="6934200" y="732517"/>
            <a:ext cx="1588" cy="857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812" name="Line 452"/>
          <p:cNvSpPr>
            <a:spLocks noChangeShapeType="1"/>
          </p:cNvSpPr>
          <p:nvPr/>
        </p:nvSpPr>
        <p:spPr bwMode="auto">
          <a:xfrm>
            <a:off x="7037388" y="732517"/>
            <a:ext cx="0" cy="857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813" name="Line 453"/>
          <p:cNvSpPr>
            <a:spLocks noChangeShapeType="1"/>
          </p:cNvSpPr>
          <p:nvPr/>
        </p:nvSpPr>
        <p:spPr bwMode="auto">
          <a:xfrm>
            <a:off x="7197725" y="745217"/>
            <a:ext cx="1588" cy="2587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814" name="Line 454"/>
          <p:cNvSpPr>
            <a:spLocks noChangeShapeType="1"/>
          </p:cNvSpPr>
          <p:nvPr/>
        </p:nvSpPr>
        <p:spPr bwMode="auto">
          <a:xfrm>
            <a:off x="6780213" y="918255"/>
            <a:ext cx="0" cy="857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815" name="Line 455"/>
          <p:cNvSpPr>
            <a:spLocks noChangeShapeType="1"/>
          </p:cNvSpPr>
          <p:nvPr/>
        </p:nvSpPr>
        <p:spPr bwMode="auto">
          <a:xfrm>
            <a:off x="6908800" y="918255"/>
            <a:ext cx="1588" cy="857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816" name="Line 456"/>
          <p:cNvSpPr>
            <a:spLocks noChangeShapeType="1"/>
          </p:cNvSpPr>
          <p:nvPr/>
        </p:nvSpPr>
        <p:spPr bwMode="auto">
          <a:xfrm>
            <a:off x="6350000" y="745217"/>
            <a:ext cx="1588" cy="2587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818" name="Line 458"/>
          <p:cNvSpPr>
            <a:spLocks noChangeShapeType="1"/>
          </p:cNvSpPr>
          <p:nvPr/>
        </p:nvSpPr>
        <p:spPr bwMode="auto">
          <a:xfrm>
            <a:off x="6092825" y="732517"/>
            <a:ext cx="1588" cy="2619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819" name="Line 459"/>
          <p:cNvSpPr>
            <a:spLocks noChangeShapeType="1"/>
          </p:cNvSpPr>
          <p:nvPr/>
        </p:nvSpPr>
        <p:spPr bwMode="auto">
          <a:xfrm>
            <a:off x="6210300" y="732517"/>
            <a:ext cx="1588" cy="2619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820" name="Line 460"/>
          <p:cNvSpPr>
            <a:spLocks noChangeShapeType="1"/>
          </p:cNvSpPr>
          <p:nvPr/>
        </p:nvSpPr>
        <p:spPr bwMode="auto">
          <a:xfrm>
            <a:off x="5978525" y="732517"/>
            <a:ext cx="1588" cy="2619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822" name="Line 462"/>
          <p:cNvSpPr>
            <a:spLocks noChangeShapeType="1"/>
          </p:cNvSpPr>
          <p:nvPr/>
        </p:nvSpPr>
        <p:spPr bwMode="auto">
          <a:xfrm>
            <a:off x="5861050" y="732517"/>
            <a:ext cx="1588" cy="2619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824" name="Line 464"/>
          <p:cNvSpPr>
            <a:spLocks noChangeShapeType="1"/>
          </p:cNvSpPr>
          <p:nvPr/>
        </p:nvSpPr>
        <p:spPr bwMode="auto">
          <a:xfrm>
            <a:off x="6651625" y="918255"/>
            <a:ext cx="1588" cy="857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961" name="Line 601"/>
          <p:cNvSpPr>
            <a:spLocks noChangeShapeType="1"/>
          </p:cNvSpPr>
          <p:nvPr/>
        </p:nvSpPr>
        <p:spPr bwMode="auto">
          <a:xfrm>
            <a:off x="5603875" y="742042"/>
            <a:ext cx="0" cy="2619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962" name="Line 602"/>
          <p:cNvSpPr>
            <a:spLocks noChangeShapeType="1"/>
          </p:cNvSpPr>
          <p:nvPr/>
        </p:nvSpPr>
        <p:spPr bwMode="auto">
          <a:xfrm>
            <a:off x="5727700" y="732517"/>
            <a:ext cx="1588" cy="2619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963" name="Line 603"/>
          <p:cNvSpPr>
            <a:spLocks noChangeShapeType="1"/>
          </p:cNvSpPr>
          <p:nvPr/>
        </p:nvSpPr>
        <p:spPr bwMode="auto">
          <a:xfrm>
            <a:off x="7707313" y="745217"/>
            <a:ext cx="1587" cy="2492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966" name="Line 606"/>
          <p:cNvSpPr>
            <a:spLocks noChangeShapeType="1"/>
          </p:cNvSpPr>
          <p:nvPr/>
        </p:nvSpPr>
        <p:spPr bwMode="auto">
          <a:xfrm>
            <a:off x="7821613" y="745217"/>
            <a:ext cx="1587" cy="2492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967" name="Line 607"/>
          <p:cNvSpPr>
            <a:spLocks noChangeShapeType="1"/>
          </p:cNvSpPr>
          <p:nvPr/>
        </p:nvSpPr>
        <p:spPr bwMode="auto">
          <a:xfrm>
            <a:off x="7948613" y="745217"/>
            <a:ext cx="1587" cy="2492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968" name="Text Box 608"/>
          <p:cNvSpPr txBox="1">
            <a:spLocks noChangeArrowheads="1"/>
          </p:cNvSpPr>
          <p:nvPr/>
        </p:nvSpPr>
        <p:spPr bwMode="auto">
          <a:xfrm>
            <a:off x="7974013" y="813480"/>
            <a:ext cx="423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kumimoji="0" lang="ja-JP" alt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endParaRPr kumimoji="0" lang="en-US" sz="16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51969" name="Text Box 609"/>
          <p:cNvSpPr txBox="1">
            <a:spLocks noChangeArrowheads="1"/>
          </p:cNvSpPr>
          <p:nvPr/>
        </p:nvSpPr>
        <p:spPr bwMode="auto">
          <a:xfrm>
            <a:off x="7974013" y="572180"/>
            <a:ext cx="423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kumimoji="0" lang="ja-JP" alt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endParaRPr kumimoji="0" lang="en-US" sz="16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52117" name="Text Box 757"/>
          <p:cNvSpPr txBox="1">
            <a:spLocks noChangeArrowheads="1"/>
          </p:cNvSpPr>
          <p:nvPr/>
        </p:nvSpPr>
        <p:spPr bwMode="auto">
          <a:xfrm>
            <a:off x="6118225" y="272142"/>
            <a:ext cx="4524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0" b="0">
                <a:solidFill>
                  <a:schemeClr val="bg2"/>
                </a:solidFill>
                <a:latin typeface="Century Gothic" charset="0"/>
                <a:ea typeface="ＭＳ Ｐゴシック" charset="0"/>
              </a:rPr>
              <a:t>[</a:t>
            </a:r>
            <a:endParaRPr lang="en-US" sz="6600" b="0">
              <a:solidFill>
                <a:schemeClr val="bg2"/>
              </a:solidFill>
              <a:latin typeface="Century Gothic" charset="0"/>
              <a:ea typeface="ＭＳ Ｐゴシック" charset="0"/>
            </a:endParaRPr>
          </a:p>
        </p:txBody>
      </p:sp>
      <p:sp>
        <p:nvSpPr>
          <p:cNvPr id="1552118" name="Text Box 758"/>
          <p:cNvSpPr txBox="1">
            <a:spLocks noChangeArrowheads="1"/>
          </p:cNvSpPr>
          <p:nvPr/>
        </p:nvSpPr>
        <p:spPr bwMode="auto">
          <a:xfrm>
            <a:off x="7185025" y="246742"/>
            <a:ext cx="4524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0" b="0">
                <a:solidFill>
                  <a:schemeClr val="bg2"/>
                </a:solidFill>
                <a:latin typeface="Century Gothic" charset="0"/>
                <a:ea typeface="ＭＳ Ｐゴシック" charset="0"/>
              </a:rPr>
              <a:t>]</a:t>
            </a:r>
            <a:endParaRPr lang="en-US" sz="6600" b="0">
              <a:solidFill>
                <a:schemeClr val="bg2"/>
              </a:solidFill>
              <a:latin typeface="Century Gothic" charset="0"/>
              <a:ea typeface="ＭＳ Ｐゴシック" charset="0"/>
            </a:endParaRPr>
          </a:p>
        </p:txBody>
      </p:sp>
      <p:sp>
        <p:nvSpPr>
          <p:cNvPr id="1552126" name="Rectangle 766"/>
          <p:cNvSpPr>
            <a:spLocks noChangeArrowheads="1"/>
          </p:cNvSpPr>
          <p:nvPr/>
        </p:nvSpPr>
        <p:spPr bwMode="auto">
          <a:xfrm>
            <a:off x="7004050" y="1027792"/>
            <a:ext cx="42863" cy="166688"/>
          </a:xfrm>
          <a:prstGeom prst="rect">
            <a:avLst/>
          </a:prstGeom>
          <a:solidFill>
            <a:schemeClr val="bg2"/>
          </a:solidFill>
          <a:ln w="4445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132" name="Line 772"/>
          <p:cNvSpPr>
            <a:spLocks noChangeShapeType="1"/>
          </p:cNvSpPr>
          <p:nvPr/>
        </p:nvSpPr>
        <p:spPr bwMode="auto">
          <a:xfrm>
            <a:off x="7126288" y="869042"/>
            <a:ext cx="0" cy="209550"/>
          </a:xfrm>
          <a:prstGeom prst="line">
            <a:avLst/>
          </a:prstGeom>
          <a:noFill/>
          <a:ln w="762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133" name="Line 773"/>
          <p:cNvSpPr>
            <a:spLocks noChangeShapeType="1"/>
          </p:cNvSpPr>
          <p:nvPr/>
        </p:nvSpPr>
        <p:spPr bwMode="auto">
          <a:xfrm>
            <a:off x="6596063" y="678542"/>
            <a:ext cx="0" cy="209550"/>
          </a:xfrm>
          <a:prstGeom prst="line">
            <a:avLst/>
          </a:prstGeom>
          <a:noFill/>
          <a:ln w="762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136" name="Rectangle 776"/>
          <p:cNvSpPr>
            <a:spLocks noChangeArrowheads="1"/>
          </p:cNvSpPr>
          <p:nvPr/>
        </p:nvSpPr>
        <p:spPr bwMode="auto">
          <a:xfrm>
            <a:off x="6702425" y="511855"/>
            <a:ext cx="42863" cy="173037"/>
          </a:xfrm>
          <a:prstGeom prst="rect">
            <a:avLst/>
          </a:prstGeom>
          <a:solidFill>
            <a:schemeClr val="bg2"/>
          </a:solidFill>
          <a:ln w="4445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981" name="Rectangle 621"/>
          <p:cNvSpPr>
            <a:spLocks noChangeArrowheads="1"/>
          </p:cNvSpPr>
          <p:nvPr/>
        </p:nvSpPr>
        <p:spPr bwMode="auto">
          <a:xfrm>
            <a:off x="4533900" y="2624817"/>
            <a:ext cx="13589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kumimoji="0"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</a:rPr>
              <a:t>Mitoxantrone/</a:t>
            </a:r>
          </a:p>
          <a:p>
            <a:pPr algn="ctr"/>
            <a:r>
              <a:rPr kumimoji="0"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</a:rPr>
              <a:t>Epirubicin</a:t>
            </a:r>
          </a:p>
        </p:txBody>
      </p:sp>
      <p:sp>
        <p:nvSpPr>
          <p:cNvPr id="1551982" name="Rectangle 622"/>
          <p:cNvSpPr>
            <a:spLocks noChangeArrowheads="1"/>
          </p:cNvSpPr>
          <p:nvPr/>
        </p:nvSpPr>
        <p:spPr bwMode="auto">
          <a:xfrm>
            <a:off x="5159375" y="3123292"/>
            <a:ext cx="68263" cy="250825"/>
          </a:xfrm>
          <a:prstGeom prst="rect">
            <a:avLst/>
          </a:prstGeom>
          <a:solidFill>
            <a:schemeClr val="bg2"/>
          </a:solidFill>
          <a:ln w="4445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984" name="Line 624"/>
          <p:cNvSpPr>
            <a:spLocks noChangeShapeType="1"/>
          </p:cNvSpPr>
          <p:nvPr/>
        </p:nvSpPr>
        <p:spPr bwMode="auto">
          <a:xfrm flipH="1">
            <a:off x="4887913" y="3542392"/>
            <a:ext cx="365125" cy="1588"/>
          </a:xfrm>
          <a:prstGeom prst="line">
            <a:avLst/>
          </a:prstGeom>
          <a:noFill/>
          <a:ln w="39688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985" name="Freeform 625"/>
          <p:cNvSpPr>
            <a:spLocks/>
          </p:cNvSpPr>
          <p:nvPr/>
        </p:nvSpPr>
        <p:spPr bwMode="auto">
          <a:xfrm>
            <a:off x="4887913" y="3542392"/>
            <a:ext cx="212725" cy="112713"/>
          </a:xfrm>
          <a:custGeom>
            <a:avLst/>
            <a:gdLst>
              <a:gd name="T0" fmla="*/ 113 w 146"/>
              <a:gd name="T1" fmla="*/ 0 h 86"/>
              <a:gd name="T2" fmla="*/ 146 w 146"/>
              <a:gd name="T3" fmla="*/ 86 h 86"/>
              <a:gd name="T4" fmla="*/ 0 w 146"/>
              <a:gd name="T5" fmla="*/ 0 h 86"/>
              <a:gd name="T6" fmla="*/ 113 w 146"/>
              <a:gd name="T7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6" h="86">
                <a:moveTo>
                  <a:pt x="113" y="0"/>
                </a:moveTo>
                <a:lnTo>
                  <a:pt x="146" y="86"/>
                </a:lnTo>
                <a:lnTo>
                  <a:pt x="0" y="0"/>
                </a:lnTo>
                <a:lnTo>
                  <a:pt x="113" y="0"/>
                </a:lnTo>
                <a:close/>
              </a:path>
            </a:pathLst>
          </a:custGeom>
          <a:solidFill>
            <a:schemeClr val="bg2"/>
          </a:solidFill>
          <a:ln w="39688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455" name="Line 95"/>
          <p:cNvSpPr>
            <a:spLocks noChangeShapeType="1"/>
          </p:cNvSpPr>
          <p:nvPr/>
        </p:nvSpPr>
        <p:spPr bwMode="auto">
          <a:xfrm>
            <a:off x="4049713" y="3504292"/>
            <a:ext cx="1587" cy="2603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39688">
                <a:solidFill>
                  <a:schemeClr val="bg2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978" name="Text Box 618"/>
          <p:cNvSpPr txBox="1">
            <a:spLocks noChangeArrowheads="1"/>
          </p:cNvSpPr>
          <p:nvPr/>
        </p:nvSpPr>
        <p:spPr bwMode="auto">
          <a:xfrm>
            <a:off x="2363788" y="2577192"/>
            <a:ext cx="1149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Topo II</a:t>
            </a:r>
          </a:p>
        </p:txBody>
      </p:sp>
      <p:sp>
        <p:nvSpPr>
          <p:cNvPr id="1551979" name="Oval 619"/>
          <p:cNvSpPr>
            <a:spLocks noChangeArrowheads="1"/>
          </p:cNvSpPr>
          <p:nvPr/>
        </p:nvSpPr>
        <p:spPr bwMode="auto">
          <a:xfrm rot="10642261">
            <a:off x="3584575" y="2847067"/>
            <a:ext cx="412750" cy="439738"/>
          </a:xfrm>
          <a:prstGeom prst="ellipse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980" name="Oval 620"/>
          <p:cNvSpPr>
            <a:spLocks noChangeArrowheads="1"/>
          </p:cNvSpPr>
          <p:nvPr/>
        </p:nvSpPr>
        <p:spPr bwMode="auto">
          <a:xfrm rot="10642261">
            <a:off x="3368675" y="2586717"/>
            <a:ext cx="415925" cy="439738"/>
          </a:xfrm>
          <a:prstGeom prst="ellipse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988" name="Line 628"/>
          <p:cNvSpPr>
            <a:spLocks noChangeShapeType="1"/>
          </p:cNvSpPr>
          <p:nvPr/>
        </p:nvSpPr>
        <p:spPr bwMode="auto">
          <a:xfrm>
            <a:off x="3536950" y="3382055"/>
            <a:ext cx="1588" cy="261937"/>
          </a:xfrm>
          <a:prstGeom prst="line">
            <a:avLst/>
          </a:prstGeom>
          <a:noFill/>
          <a:ln w="39688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989" name="Line 629"/>
          <p:cNvSpPr>
            <a:spLocks noChangeShapeType="1"/>
          </p:cNvSpPr>
          <p:nvPr/>
        </p:nvSpPr>
        <p:spPr bwMode="auto">
          <a:xfrm>
            <a:off x="2546350" y="3372530"/>
            <a:ext cx="2038350" cy="1587"/>
          </a:xfrm>
          <a:prstGeom prst="line">
            <a:avLst/>
          </a:prstGeom>
          <a:noFill/>
          <a:ln w="39688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990" name="Line 630"/>
          <p:cNvSpPr>
            <a:spLocks noChangeShapeType="1"/>
          </p:cNvSpPr>
          <p:nvPr/>
        </p:nvSpPr>
        <p:spPr bwMode="auto">
          <a:xfrm>
            <a:off x="2546350" y="3643992"/>
            <a:ext cx="2051050" cy="1588"/>
          </a:xfrm>
          <a:prstGeom prst="line">
            <a:avLst/>
          </a:prstGeom>
          <a:noFill/>
          <a:ln w="39688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991" name="Line 631"/>
          <p:cNvSpPr>
            <a:spLocks noChangeShapeType="1"/>
          </p:cNvSpPr>
          <p:nvPr/>
        </p:nvSpPr>
        <p:spPr bwMode="auto">
          <a:xfrm>
            <a:off x="3667125" y="3382055"/>
            <a:ext cx="1588" cy="261937"/>
          </a:xfrm>
          <a:prstGeom prst="line">
            <a:avLst/>
          </a:prstGeom>
          <a:noFill/>
          <a:ln w="39688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992" name="Line 632"/>
          <p:cNvSpPr>
            <a:spLocks noChangeShapeType="1"/>
          </p:cNvSpPr>
          <p:nvPr/>
        </p:nvSpPr>
        <p:spPr bwMode="auto">
          <a:xfrm>
            <a:off x="3795713" y="3382055"/>
            <a:ext cx="1587" cy="261937"/>
          </a:xfrm>
          <a:prstGeom prst="line">
            <a:avLst/>
          </a:prstGeom>
          <a:noFill/>
          <a:ln w="39688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993" name="Line 633"/>
          <p:cNvSpPr>
            <a:spLocks noChangeShapeType="1"/>
          </p:cNvSpPr>
          <p:nvPr/>
        </p:nvSpPr>
        <p:spPr bwMode="auto">
          <a:xfrm>
            <a:off x="3937000" y="3382055"/>
            <a:ext cx="1588" cy="261937"/>
          </a:xfrm>
          <a:prstGeom prst="line">
            <a:avLst/>
          </a:prstGeom>
          <a:noFill/>
          <a:ln w="39688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994" name="Line 634"/>
          <p:cNvSpPr>
            <a:spLocks noChangeShapeType="1"/>
          </p:cNvSpPr>
          <p:nvPr/>
        </p:nvSpPr>
        <p:spPr bwMode="auto">
          <a:xfrm>
            <a:off x="4054475" y="3382055"/>
            <a:ext cx="1588" cy="261937"/>
          </a:xfrm>
          <a:prstGeom prst="line">
            <a:avLst/>
          </a:prstGeom>
          <a:noFill/>
          <a:ln w="39688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995" name="Line 635"/>
          <p:cNvSpPr>
            <a:spLocks noChangeShapeType="1"/>
          </p:cNvSpPr>
          <p:nvPr/>
        </p:nvSpPr>
        <p:spPr bwMode="auto">
          <a:xfrm>
            <a:off x="4197350" y="3382055"/>
            <a:ext cx="1588" cy="261937"/>
          </a:xfrm>
          <a:prstGeom prst="line">
            <a:avLst/>
          </a:prstGeom>
          <a:noFill/>
          <a:ln w="39688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996" name="Line 636"/>
          <p:cNvSpPr>
            <a:spLocks noChangeShapeType="1"/>
          </p:cNvSpPr>
          <p:nvPr/>
        </p:nvSpPr>
        <p:spPr bwMode="auto">
          <a:xfrm>
            <a:off x="4314825" y="3382055"/>
            <a:ext cx="1588" cy="261937"/>
          </a:xfrm>
          <a:prstGeom prst="line">
            <a:avLst/>
          </a:prstGeom>
          <a:noFill/>
          <a:ln w="39688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997" name="Line 637"/>
          <p:cNvSpPr>
            <a:spLocks noChangeShapeType="1"/>
          </p:cNvSpPr>
          <p:nvPr/>
        </p:nvSpPr>
        <p:spPr bwMode="auto">
          <a:xfrm>
            <a:off x="3419475" y="3382055"/>
            <a:ext cx="1588" cy="261937"/>
          </a:xfrm>
          <a:prstGeom prst="line">
            <a:avLst/>
          </a:prstGeom>
          <a:noFill/>
          <a:ln w="39688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998" name="Line 638"/>
          <p:cNvSpPr>
            <a:spLocks noChangeShapeType="1"/>
          </p:cNvSpPr>
          <p:nvPr/>
        </p:nvSpPr>
        <p:spPr bwMode="auto">
          <a:xfrm>
            <a:off x="3536950" y="3382055"/>
            <a:ext cx="1588" cy="261937"/>
          </a:xfrm>
          <a:prstGeom prst="line">
            <a:avLst/>
          </a:prstGeom>
          <a:noFill/>
          <a:ln w="39688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1999" name="Line 639"/>
          <p:cNvSpPr>
            <a:spLocks noChangeShapeType="1"/>
          </p:cNvSpPr>
          <p:nvPr/>
        </p:nvSpPr>
        <p:spPr bwMode="auto">
          <a:xfrm>
            <a:off x="3159125" y="3372530"/>
            <a:ext cx="1588" cy="261937"/>
          </a:xfrm>
          <a:prstGeom prst="line">
            <a:avLst/>
          </a:prstGeom>
          <a:noFill/>
          <a:ln w="39688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000" name="Line 640"/>
          <p:cNvSpPr>
            <a:spLocks noChangeShapeType="1"/>
          </p:cNvSpPr>
          <p:nvPr/>
        </p:nvSpPr>
        <p:spPr bwMode="auto">
          <a:xfrm>
            <a:off x="3294063" y="3372530"/>
            <a:ext cx="1587" cy="261937"/>
          </a:xfrm>
          <a:prstGeom prst="line">
            <a:avLst/>
          </a:prstGeom>
          <a:noFill/>
          <a:ln w="39688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001" name="Line 641"/>
          <p:cNvSpPr>
            <a:spLocks noChangeShapeType="1"/>
          </p:cNvSpPr>
          <p:nvPr/>
        </p:nvSpPr>
        <p:spPr bwMode="auto">
          <a:xfrm>
            <a:off x="3041650" y="3372530"/>
            <a:ext cx="1588" cy="261937"/>
          </a:xfrm>
          <a:prstGeom prst="line">
            <a:avLst/>
          </a:prstGeom>
          <a:noFill/>
          <a:ln w="39688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002" name="Line 642"/>
          <p:cNvSpPr>
            <a:spLocks noChangeShapeType="1"/>
          </p:cNvSpPr>
          <p:nvPr/>
        </p:nvSpPr>
        <p:spPr bwMode="auto">
          <a:xfrm>
            <a:off x="2806700" y="3372530"/>
            <a:ext cx="1588" cy="261937"/>
          </a:xfrm>
          <a:prstGeom prst="line">
            <a:avLst/>
          </a:prstGeom>
          <a:noFill/>
          <a:ln w="39688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005" name="Text Box 645"/>
          <p:cNvSpPr txBox="1">
            <a:spLocks noChangeArrowheads="1"/>
          </p:cNvSpPr>
          <p:nvPr/>
        </p:nvSpPr>
        <p:spPr bwMode="auto">
          <a:xfrm>
            <a:off x="4519613" y="3474130"/>
            <a:ext cx="423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kumimoji="0" lang="ja-JP" alt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endParaRPr kumimoji="0" lang="en-US" sz="16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52006" name="Text Box 646"/>
          <p:cNvSpPr txBox="1">
            <a:spLocks noChangeArrowheads="1"/>
          </p:cNvSpPr>
          <p:nvPr/>
        </p:nvSpPr>
        <p:spPr bwMode="auto">
          <a:xfrm>
            <a:off x="4519613" y="3232830"/>
            <a:ext cx="423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kumimoji="0" lang="ja-JP" alt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endParaRPr kumimoji="0" lang="en-US" sz="16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52007" name="Text Box 647"/>
          <p:cNvSpPr txBox="1">
            <a:spLocks noChangeArrowheads="1"/>
          </p:cNvSpPr>
          <p:nvPr/>
        </p:nvSpPr>
        <p:spPr bwMode="auto">
          <a:xfrm>
            <a:off x="2255838" y="3240767"/>
            <a:ext cx="425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kumimoji="0" lang="ja-JP" alt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endParaRPr kumimoji="0" lang="en-US" sz="16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52008" name="Text Box 648"/>
          <p:cNvSpPr txBox="1">
            <a:spLocks noChangeArrowheads="1"/>
          </p:cNvSpPr>
          <p:nvPr/>
        </p:nvSpPr>
        <p:spPr bwMode="auto">
          <a:xfrm>
            <a:off x="2247900" y="3532867"/>
            <a:ext cx="425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kumimoji="0" lang="ja-JP" alt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endParaRPr kumimoji="0" lang="en-US" sz="16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52009" name="Rectangle 649"/>
          <p:cNvSpPr>
            <a:spLocks noChangeArrowheads="1"/>
          </p:cNvSpPr>
          <p:nvPr/>
        </p:nvSpPr>
        <p:spPr bwMode="auto">
          <a:xfrm>
            <a:off x="1644650" y="2963863"/>
            <a:ext cx="9779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sz="2000" i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RARA</a:t>
            </a:r>
          </a:p>
        </p:txBody>
      </p:sp>
      <p:sp>
        <p:nvSpPr>
          <p:cNvPr id="1552108" name="Line 748"/>
          <p:cNvSpPr>
            <a:spLocks noChangeShapeType="1"/>
          </p:cNvSpPr>
          <p:nvPr/>
        </p:nvSpPr>
        <p:spPr bwMode="auto">
          <a:xfrm>
            <a:off x="4468813" y="3385230"/>
            <a:ext cx="1587" cy="249237"/>
          </a:xfrm>
          <a:prstGeom prst="line">
            <a:avLst/>
          </a:prstGeom>
          <a:noFill/>
          <a:ln w="38100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138" name="Line 778"/>
          <p:cNvSpPr>
            <a:spLocks noChangeShapeType="1"/>
          </p:cNvSpPr>
          <p:nvPr/>
        </p:nvSpPr>
        <p:spPr bwMode="auto">
          <a:xfrm>
            <a:off x="2692400" y="3383642"/>
            <a:ext cx="1588" cy="261938"/>
          </a:xfrm>
          <a:prstGeom prst="line">
            <a:avLst/>
          </a:prstGeom>
          <a:noFill/>
          <a:ln w="39688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139" name="Line 779"/>
          <p:cNvSpPr>
            <a:spLocks noChangeShapeType="1"/>
          </p:cNvSpPr>
          <p:nvPr/>
        </p:nvSpPr>
        <p:spPr bwMode="auto">
          <a:xfrm>
            <a:off x="2927350" y="3375705"/>
            <a:ext cx="1588" cy="261937"/>
          </a:xfrm>
          <a:prstGeom prst="line">
            <a:avLst/>
          </a:prstGeom>
          <a:noFill/>
          <a:ln w="39688">
            <a:solidFill>
              <a:srgbClr val="0000F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152" name="Oval 792"/>
          <p:cNvSpPr>
            <a:spLocks noChangeArrowheads="1"/>
          </p:cNvSpPr>
          <p:nvPr/>
        </p:nvSpPr>
        <p:spPr bwMode="auto">
          <a:xfrm rot="10642261">
            <a:off x="6821488" y="1204005"/>
            <a:ext cx="415925" cy="439737"/>
          </a:xfrm>
          <a:prstGeom prst="ellipse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153" name="Oval 793"/>
          <p:cNvSpPr>
            <a:spLocks noChangeArrowheads="1"/>
          </p:cNvSpPr>
          <p:nvPr/>
        </p:nvSpPr>
        <p:spPr bwMode="auto">
          <a:xfrm rot="10642261">
            <a:off x="6519863" y="91167"/>
            <a:ext cx="415925" cy="439738"/>
          </a:xfrm>
          <a:prstGeom prst="ellipse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156" name="Oval 796"/>
          <p:cNvSpPr>
            <a:spLocks noChangeArrowheads="1"/>
          </p:cNvSpPr>
          <p:nvPr/>
        </p:nvSpPr>
        <p:spPr bwMode="auto">
          <a:xfrm rot="10642261">
            <a:off x="7462838" y="3747180"/>
            <a:ext cx="415925" cy="439737"/>
          </a:xfrm>
          <a:prstGeom prst="ellipse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1552157" name="Oval 797"/>
          <p:cNvSpPr>
            <a:spLocks noChangeArrowheads="1"/>
          </p:cNvSpPr>
          <p:nvPr/>
        </p:nvSpPr>
        <p:spPr bwMode="auto">
          <a:xfrm rot="10642261">
            <a:off x="7105650" y="2650217"/>
            <a:ext cx="415925" cy="439738"/>
          </a:xfrm>
          <a:prstGeom prst="ellipse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0"/>
            </a:endParaRPr>
          </a:p>
        </p:txBody>
      </p:sp>
      <p:grpSp>
        <p:nvGrpSpPr>
          <p:cNvPr id="5325" name="Group 801"/>
          <p:cNvGrpSpPr>
            <a:grpSpLocks/>
          </p:cNvGrpSpPr>
          <p:nvPr/>
        </p:nvGrpSpPr>
        <p:grpSpPr bwMode="auto">
          <a:xfrm>
            <a:off x="4252913" y="799192"/>
            <a:ext cx="730250" cy="114300"/>
            <a:chOff x="2824" y="521"/>
            <a:chExt cx="460" cy="72"/>
          </a:xfrm>
        </p:grpSpPr>
        <p:sp>
          <p:nvSpPr>
            <p:cNvPr id="1552162" name="Line 802"/>
            <p:cNvSpPr>
              <a:spLocks noChangeShapeType="1"/>
            </p:cNvSpPr>
            <p:nvPr/>
          </p:nvSpPr>
          <p:spPr bwMode="auto">
            <a:xfrm>
              <a:off x="2824" y="592"/>
              <a:ext cx="452" cy="1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2163" name="Freeform 803"/>
            <p:cNvSpPr>
              <a:spLocks/>
            </p:cNvSpPr>
            <p:nvPr/>
          </p:nvSpPr>
          <p:spPr bwMode="auto">
            <a:xfrm>
              <a:off x="3148" y="521"/>
              <a:ext cx="136" cy="72"/>
            </a:xfrm>
            <a:custGeom>
              <a:avLst/>
              <a:gdLst>
                <a:gd name="T0" fmla="*/ 37 w 164"/>
                <a:gd name="T1" fmla="*/ 87 h 87"/>
                <a:gd name="T2" fmla="*/ 0 w 164"/>
                <a:gd name="T3" fmla="*/ 0 h 87"/>
                <a:gd name="T4" fmla="*/ 164 w 164"/>
                <a:gd name="T5" fmla="*/ 87 h 87"/>
                <a:gd name="T6" fmla="*/ 37 w 164"/>
                <a:gd name="T7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4" h="87">
                  <a:moveTo>
                    <a:pt x="37" y="87"/>
                  </a:moveTo>
                  <a:lnTo>
                    <a:pt x="0" y="0"/>
                  </a:lnTo>
                  <a:lnTo>
                    <a:pt x="164" y="87"/>
                  </a:lnTo>
                  <a:lnTo>
                    <a:pt x="37" y="87"/>
                  </a:lnTo>
                  <a:close/>
                </a:path>
              </a:pathLst>
            </a:custGeom>
            <a:solidFill>
              <a:schemeClr val="bg2"/>
            </a:solidFill>
            <a:ln w="4445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5326" name="Group 804"/>
          <p:cNvGrpSpPr>
            <a:grpSpLocks/>
          </p:cNvGrpSpPr>
          <p:nvPr/>
        </p:nvGrpSpPr>
        <p:grpSpPr bwMode="auto">
          <a:xfrm>
            <a:off x="4856163" y="3342367"/>
            <a:ext cx="730250" cy="114300"/>
            <a:chOff x="2824" y="521"/>
            <a:chExt cx="460" cy="72"/>
          </a:xfrm>
        </p:grpSpPr>
        <p:sp>
          <p:nvSpPr>
            <p:cNvPr id="1552165" name="Line 805"/>
            <p:cNvSpPr>
              <a:spLocks noChangeShapeType="1"/>
            </p:cNvSpPr>
            <p:nvPr/>
          </p:nvSpPr>
          <p:spPr bwMode="auto">
            <a:xfrm>
              <a:off x="2824" y="592"/>
              <a:ext cx="452" cy="1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  <p:sp>
          <p:nvSpPr>
            <p:cNvPr id="1552166" name="Freeform 806"/>
            <p:cNvSpPr>
              <a:spLocks/>
            </p:cNvSpPr>
            <p:nvPr/>
          </p:nvSpPr>
          <p:spPr bwMode="auto">
            <a:xfrm>
              <a:off x="3148" y="521"/>
              <a:ext cx="136" cy="72"/>
            </a:xfrm>
            <a:custGeom>
              <a:avLst/>
              <a:gdLst>
                <a:gd name="T0" fmla="*/ 37 w 164"/>
                <a:gd name="T1" fmla="*/ 87 h 87"/>
                <a:gd name="T2" fmla="*/ 0 w 164"/>
                <a:gd name="T3" fmla="*/ 0 h 87"/>
                <a:gd name="T4" fmla="*/ 164 w 164"/>
                <a:gd name="T5" fmla="*/ 87 h 87"/>
                <a:gd name="T6" fmla="*/ 37 w 164"/>
                <a:gd name="T7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4" h="87">
                  <a:moveTo>
                    <a:pt x="37" y="87"/>
                  </a:moveTo>
                  <a:lnTo>
                    <a:pt x="0" y="0"/>
                  </a:lnTo>
                  <a:lnTo>
                    <a:pt x="164" y="87"/>
                  </a:lnTo>
                  <a:lnTo>
                    <a:pt x="37" y="87"/>
                  </a:lnTo>
                  <a:close/>
                </a:path>
              </a:pathLst>
            </a:custGeom>
            <a:solidFill>
              <a:schemeClr val="bg2"/>
            </a:solidFill>
            <a:ln w="4445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552168" name="Text Box 808"/>
          <p:cNvSpPr txBox="1">
            <a:spLocks noChangeArrowheads="1"/>
          </p:cNvSpPr>
          <p:nvPr/>
        </p:nvSpPr>
        <p:spPr bwMode="auto">
          <a:xfrm>
            <a:off x="65545" y="6507840"/>
            <a:ext cx="88036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Figure </a:t>
            </a:r>
            <a:r>
              <a:rPr lang="en-US" sz="14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CFFF9"/>
      </a:dk2>
      <a:lt2>
        <a:srgbClr val="FFFF99"/>
      </a:lt2>
      <a:accent1>
        <a:srgbClr val="00CCFF"/>
      </a:accent1>
      <a:accent2>
        <a:srgbClr val="00FFCC"/>
      </a:accent2>
      <a:accent3>
        <a:srgbClr val="FDFFFB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X:Templates:Presentations:Designs:Blank Presentation</Template>
  <TotalTime>11778</TotalTime>
  <Words>100</Words>
  <Application>Microsoft Office PowerPoint</Application>
  <PresentationFormat>35mm Slides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ＭＳ Ｐゴシック</vt:lpstr>
      <vt:lpstr>Wingdings</vt:lpstr>
      <vt:lpstr>Times New Roman</vt:lpstr>
      <vt:lpstr>Century Gothic</vt:lpstr>
      <vt:lpstr>Helvetica</vt:lpstr>
      <vt:lpstr>Blank Presentation</vt:lpstr>
      <vt:lpstr>Slide 1</vt:lpstr>
    </vt:vector>
  </TitlesOfParts>
  <Company>Children's Hospital of Philadelphia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Antineoplastic v. Leukemogenic Epipodophyllotoxin Effects</dc:title>
  <dc:creator>Carolyn Felix</dc:creator>
  <cp:lastModifiedBy>dgrimwad</cp:lastModifiedBy>
  <cp:revision>947</cp:revision>
  <cp:lastPrinted>2003-10-14T19:23:35Z</cp:lastPrinted>
  <dcterms:created xsi:type="dcterms:W3CDTF">1999-12-03T00:11:35Z</dcterms:created>
  <dcterms:modified xsi:type="dcterms:W3CDTF">2011-08-24T21:56:15Z</dcterms:modified>
</cp:coreProperties>
</file>