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95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8DAF-0799-4BCE-9B80-9A4CA155691F}" type="datetimeFigureOut">
              <a:rPr lang="en-GB" smtClean="0"/>
              <a:pPr/>
              <a:t>24/08/2011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59D9-AE1E-425D-988A-3CDC6CBA6D0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550" y="752916"/>
            <a:ext cx="6858000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04801" y="5988490"/>
            <a:ext cx="840377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Figure 3</a:t>
            </a:r>
            <a:r>
              <a:rPr lang="en-GB" sz="1000" dirty="0" smtClean="0"/>
              <a:t>.  </a:t>
            </a:r>
            <a:r>
              <a:rPr lang="en-GB" sz="1000" b="1" dirty="0" smtClean="0"/>
              <a:t>Model for formation of t(15;17) in a case of </a:t>
            </a:r>
            <a:r>
              <a:rPr lang="en-GB" sz="1000" b="1" dirty="0" err="1" smtClean="0"/>
              <a:t>mitoxantrone</a:t>
            </a:r>
            <a:r>
              <a:rPr lang="en-GB" sz="1000" b="1" dirty="0" smtClean="0"/>
              <a:t>-related t-APL (case F8) following </a:t>
            </a:r>
            <a:r>
              <a:rPr lang="en-GB" sz="1000" b="1" dirty="0" err="1" smtClean="0"/>
              <a:t>topoisomerase</a:t>
            </a:r>
            <a:r>
              <a:rPr lang="en-GB" sz="1000" b="1" dirty="0" smtClean="0"/>
              <a:t> II induced cleavage </a:t>
            </a:r>
          </a:p>
          <a:p>
            <a:r>
              <a:rPr lang="en-GB" sz="1000" b="1" dirty="0" smtClean="0"/>
              <a:t>                  in </a:t>
            </a:r>
            <a:r>
              <a:rPr lang="en-GB" sz="1000" b="1" i="1" dirty="0" smtClean="0"/>
              <a:t>PML</a:t>
            </a:r>
            <a:r>
              <a:rPr lang="en-GB" sz="1000" b="1" dirty="0" smtClean="0"/>
              <a:t> and </a:t>
            </a:r>
            <a:r>
              <a:rPr lang="en-GB" sz="1000" b="1" i="1" dirty="0" smtClean="0"/>
              <a:t>RARA</a:t>
            </a:r>
            <a:r>
              <a:rPr lang="en-GB" sz="1000" b="1" dirty="0" smtClean="0"/>
              <a:t> loci with 4-base 5’ overhangs and aberrant DNA repair</a:t>
            </a:r>
            <a:endParaRPr lang="en-GB" sz="1000" dirty="0" smtClean="0"/>
          </a:p>
          <a:p>
            <a:r>
              <a:rPr lang="en-GB" sz="900" dirty="0" smtClean="0"/>
              <a:t> </a:t>
            </a:r>
          </a:p>
          <a:p>
            <a:endParaRPr lang="en-GB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King's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dgrimwad</dc:creator>
  <cp:lastModifiedBy>dgrimwad</cp:lastModifiedBy>
  <cp:revision>33</cp:revision>
  <dcterms:created xsi:type="dcterms:W3CDTF">2011-07-01T09:28:59Z</dcterms:created>
  <dcterms:modified xsi:type="dcterms:W3CDTF">2011-08-24T22:12:21Z</dcterms:modified>
</cp:coreProperties>
</file>