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95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B8DAF-0799-4BCE-9B80-9A4CA155691F}" type="datetimeFigureOut">
              <a:rPr lang="en-GB" smtClean="0"/>
              <a:pPr/>
              <a:t>24/08/2011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459D9-AE1E-425D-988A-3CDC6CBA6D0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2" y="1433731"/>
            <a:ext cx="7912100" cy="426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742950" y="351968"/>
            <a:ext cx="80835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GB" sz="1600" b="1" dirty="0"/>
              <a:t>t(15;17) genomic translocation breakpoints cluster in therapy-related APL (t-APL) </a:t>
            </a:r>
          </a:p>
          <a:p>
            <a:pPr algn="ctr"/>
            <a:r>
              <a:rPr lang="en-GB" sz="1600" b="1" dirty="0"/>
              <a:t>arising after treatment with agents targeting </a:t>
            </a:r>
            <a:r>
              <a:rPr lang="en-GB" sz="1600" b="1" dirty="0" err="1"/>
              <a:t>topoisomerase</a:t>
            </a:r>
            <a:r>
              <a:rPr lang="en-GB" sz="1600" b="1" dirty="0"/>
              <a:t> II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7717" y="6226631"/>
            <a:ext cx="88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latin typeface="Arial" pitchFamily="34" charset="0"/>
                <a:cs typeface="Arial" pitchFamily="34" charset="0"/>
              </a:rPr>
              <a:t>Figure 1</a:t>
            </a:r>
            <a:endParaRPr lang="en-GB" sz="1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22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King's College London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dgrimwad</dc:creator>
  <cp:lastModifiedBy>dgrimwad</cp:lastModifiedBy>
  <cp:revision>35</cp:revision>
  <dcterms:created xsi:type="dcterms:W3CDTF">2011-07-01T09:28:59Z</dcterms:created>
  <dcterms:modified xsi:type="dcterms:W3CDTF">2011-08-24T22:08:40Z</dcterms:modified>
</cp:coreProperties>
</file>