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66" d="100"/>
          <a:sy n="66" d="100"/>
        </p:scale>
        <p:origin x="-954" y="-24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FB8DAF-0799-4BCE-9B80-9A4CA155691F}" type="datetimeFigureOut">
              <a:rPr lang="en-GB" smtClean="0"/>
              <a:pPr/>
              <a:t>24/08/2011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D459D9-AE1E-425D-988A-3CDC6CBA6D0B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FB8DAF-0799-4BCE-9B80-9A4CA155691F}" type="datetimeFigureOut">
              <a:rPr lang="en-GB" smtClean="0"/>
              <a:pPr/>
              <a:t>24/08/2011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D459D9-AE1E-425D-988A-3CDC6CBA6D0B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FB8DAF-0799-4BCE-9B80-9A4CA155691F}" type="datetimeFigureOut">
              <a:rPr lang="en-GB" smtClean="0"/>
              <a:pPr/>
              <a:t>24/08/2011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D459D9-AE1E-425D-988A-3CDC6CBA6D0B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FB8DAF-0799-4BCE-9B80-9A4CA155691F}" type="datetimeFigureOut">
              <a:rPr lang="en-GB" smtClean="0"/>
              <a:pPr/>
              <a:t>24/08/2011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D459D9-AE1E-425D-988A-3CDC6CBA6D0B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FB8DAF-0799-4BCE-9B80-9A4CA155691F}" type="datetimeFigureOut">
              <a:rPr lang="en-GB" smtClean="0"/>
              <a:pPr/>
              <a:t>24/08/2011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D459D9-AE1E-425D-988A-3CDC6CBA6D0B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FB8DAF-0799-4BCE-9B80-9A4CA155691F}" type="datetimeFigureOut">
              <a:rPr lang="en-GB" smtClean="0"/>
              <a:pPr/>
              <a:t>24/08/2011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D459D9-AE1E-425D-988A-3CDC6CBA6D0B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FB8DAF-0799-4BCE-9B80-9A4CA155691F}" type="datetimeFigureOut">
              <a:rPr lang="en-GB" smtClean="0"/>
              <a:pPr/>
              <a:t>24/08/2011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D459D9-AE1E-425D-988A-3CDC6CBA6D0B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FB8DAF-0799-4BCE-9B80-9A4CA155691F}" type="datetimeFigureOut">
              <a:rPr lang="en-GB" smtClean="0"/>
              <a:pPr/>
              <a:t>24/08/2011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D459D9-AE1E-425D-988A-3CDC6CBA6D0B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FB8DAF-0799-4BCE-9B80-9A4CA155691F}" type="datetimeFigureOut">
              <a:rPr lang="en-GB" smtClean="0"/>
              <a:pPr/>
              <a:t>24/08/2011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D459D9-AE1E-425D-988A-3CDC6CBA6D0B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FB8DAF-0799-4BCE-9B80-9A4CA155691F}" type="datetimeFigureOut">
              <a:rPr lang="en-GB" smtClean="0"/>
              <a:pPr/>
              <a:t>24/08/2011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D459D9-AE1E-425D-988A-3CDC6CBA6D0B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FB8DAF-0799-4BCE-9B80-9A4CA155691F}" type="datetimeFigureOut">
              <a:rPr lang="en-GB" smtClean="0"/>
              <a:pPr/>
              <a:t>24/08/2011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D459D9-AE1E-425D-988A-3CDC6CBA6D0B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FB8DAF-0799-4BCE-9B80-9A4CA155691F}" type="datetimeFigureOut">
              <a:rPr lang="en-GB" smtClean="0"/>
              <a:pPr/>
              <a:t>24/08/2011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D459D9-AE1E-425D-988A-3CDC6CBA6D0B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2" y="1433731"/>
            <a:ext cx="7912100" cy="42640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</p:pic>
      <p:sp>
        <p:nvSpPr>
          <p:cNvPr id="3" name="Text Box 9"/>
          <p:cNvSpPr txBox="1">
            <a:spLocks noChangeArrowheads="1"/>
          </p:cNvSpPr>
          <p:nvPr/>
        </p:nvSpPr>
        <p:spPr bwMode="auto">
          <a:xfrm>
            <a:off x="742950" y="351968"/>
            <a:ext cx="8083550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/>
            <a:r>
              <a:rPr lang="en-GB" sz="1600" b="1" dirty="0"/>
              <a:t>t(15;17) genomic translocation breakpoints cluster in therapy-related APL (t-APL) </a:t>
            </a:r>
          </a:p>
          <a:p>
            <a:pPr algn="ctr"/>
            <a:r>
              <a:rPr lang="en-GB" sz="1600" b="1" dirty="0"/>
              <a:t>arising after treatment with agents targeting </a:t>
            </a:r>
            <a:r>
              <a:rPr lang="en-GB" sz="1600" b="1" dirty="0" err="1"/>
              <a:t>topoisomerase</a:t>
            </a:r>
            <a:r>
              <a:rPr lang="en-GB" sz="1600" b="1" dirty="0"/>
              <a:t> II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17717" y="6226631"/>
            <a:ext cx="88036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b="1" dirty="0" smtClean="0">
                <a:latin typeface="Arial" pitchFamily="34" charset="0"/>
                <a:cs typeface="Arial" pitchFamily="34" charset="0"/>
              </a:rPr>
              <a:t>Figure 1</a:t>
            </a:r>
            <a:endParaRPr lang="en-GB" sz="1400" b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173</TotalTime>
  <Words>22</Words>
  <Application>Microsoft Office PowerPoint</Application>
  <PresentationFormat>On-screen Show (4:3)</PresentationFormat>
  <Paragraphs>3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Slide 1</vt:lpstr>
    </vt:vector>
  </TitlesOfParts>
  <Company>King's College London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dgrimwad</dc:creator>
  <cp:lastModifiedBy>dgrimwad</cp:lastModifiedBy>
  <cp:revision>35</cp:revision>
  <dcterms:created xsi:type="dcterms:W3CDTF">2011-07-01T09:28:59Z</dcterms:created>
  <dcterms:modified xsi:type="dcterms:W3CDTF">2011-08-24T22:08:40Z</dcterms:modified>
</cp:coreProperties>
</file>