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</p:sldIdLst>
  <p:sldSz cx="9144000" cy="6858000" type="screen4x3"/>
  <p:notesSz cx="6815138" cy="99425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82" autoAdjust="0"/>
    <p:restoredTop sz="94624" autoAdjust="0"/>
  </p:normalViewPr>
  <p:slideViewPr>
    <p:cSldViewPr>
      <p:cViewPr varScale="1">
        <p:scale>
          <a:sx n="110" d="100"/>
          <a:sy n="110" d="100"/>
        </p:scale>
        <p:origin x="-4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8B542E-0643-422C-953D-C8C807113892}" type="doc">
      <dgm:prSet loTypeId="urn:microsoft.com/office/officeart/2005/8/layout/list1" loCatId="list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it-IT"/>
        </a:p>
      </dgm:t>
    </dgm:pt>
    <dgm:pt modelId="{07D914B5-6EBB-49A0-94F7-877BD516AC21}">
      <dgm:prSet phldrT="[Testo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sz="2400" b="1" dirty="0" err="1" smtClean="0"/>
            <a:t>Coagulation</a:t>
          </a:r>
          <a:endParaRPr lang="it-IT" sz="2400" b="1" dirty="0"/>
        </a:p>
      </dgm:t>
    </dgm:pt>
    <dgm:pt modelId="{A68DF536-B135-47A9-B0BC-75010C077BD2}" type="parTrans" cxnId="{D053651A-993B-44C5-A64B-D0FB2BF6CF0E}">
      <dgm:prSet/>
      <dgm:spPr/>
      <dgm:t>
        <a:bodyPr/>
        <a:lstStyle/>
        <a:p>
          <a:endParaRPr lang="it-IT"/>
        </a:p>
      </dgm:t>
    </dgm:pt>
    <dgm:pt modelId="{41EC7BC8-06C0-46B7-A44B-DBA7C1318335}" type="sibTrans" cxnId="{D053651A-993B-44C5-A64B-D0FB2BF6CF0E}">
      <dgm:prSet/>
      <dgm:spPr/>
      <dgm:t>
        <a:bodyPr/>
        <a:lstStyle/>
        <a:p>
          <a:endParaRPr lang="it-IT"/>
        </a:p>
      </dgm:t>
    </dgm:pt>
    <dgm:pt modelId="{DA23F334-C5A1-4F3B-8C6C-8556402FA635}">
      <dgm:prSet phldrT="[Testo]" custT="1"/>
      <dgm:spPr/>
      <dgm:t>
        <a:bodyPr/>
        <a:lstStyle/>
        <a:p>
          <a:r>
            <a:rPr lang="it-IT" sz="1800" b="1" dirty="0" smtClean="0">
              <a:latin typeface="Calibri"/>
            </a:rPr>
            <a:t>↑ </a:t>
          </a:r>
          <a:r>
            <a:rPr lang="en-US" sz="1800" b="1" dirty="0" smtClean="0">
              <a:latin typeface="Calibri"/>
            </a:rPr>
            <a:t>thrombin–</a:t>
          </a:r>
          <a:r>
            <a:rPr lang="en-US" sz="1800" b="1" dirty="0" err="1" smtClean="0">
              <a:latin typeface="Calibri"/>
            </a:rPr>
            <a:t>antithrombin</a:t>
          </a:r>
          <a:r>
            <a:rPr lang="en-US" sz="1800" b="1" dirty="0" smtClean="0">
              <a:latin typeface="Calibri"/>
            </a:rPr>
            <a:t> complexes</a:t>
          </a:r>
          <a:endParaRPr lang="it-IT" sz="1800" b="1" dirty="0">
            <a:latin typeface="Calibri"/>
          </a:endParaRPr>
        </a:p>
      </dgm:t>
    </dgm:pt>
    <dgm:pt modelId="{B2F7D114-E8B5-483D-AADE-4B5D07912693}" type="parTrans" cxnId="{D45E3EE8-7D24-40B5-8CB8-2D2675579C59}">
      <dgm:prSet/>
      <dgm:spPr/>
      <dgm:t>
        <a:bodyPr/>
        <a:lstStyle/>
        <a:p>
          <a:endParaRPr lang="it-IT"/>
        </a:p>
      </dgm:t>
    </dgm:pt>
    <dgm:pt modelId="{C2722853-477C-4B78-BBC9-5422AC186EF3}" type="sibTrans" cxnId="{D45E3EE8-7D24-40B5-8CB8-2D2675579C59}">
      <dgm:prSet/>
      <dgm:spPr/>
      <dgm:t>
        <a:bodyPr/>
        <a:lstStyle/>
        <a:p>
          <a:endParaRPr lang="it-IT"/>
        </a:p>
      </dgm:t>
    </dgm:pt>
    <dgm:pt modelId="{B3D653F1-F764-4B33-BF0E-174062798C66}">
      <dgm:prSet phldrT="[Testo]" custT="1"/>
      <dgm:spPr/>
      <dgm:t>
        <a:bodyPr/>
        <a:lstStyle/>
        <a:p>
          <a:r>
            <a:rPr lang="it-IT" sz="1800" b="1" dirty="0" smtClean="0">
              <a:latin typeface="Calibri"/>
            </a:rPr>
            <a:t>↑ </a:t>
          </a:r>
          <a:r>
            <a:rPr lang="en-US" sz="1800" b="1" dirty="0" err="1" smtClean="0">
              <a:latin typeface="Calibri"/>
            </a:rPr>
            <a:t>prothrombin</a:t>
          </a:r>
          <a:r>
            <a:rPr lang="en-US" sz="1800" b="1" dirty="0" smtClean="0">
              <a:latin typeface="Calibri"/>
            </a:rPr>
            <a:t> fragment (</a:t>
          </a:r>
          <a:r>
            <a:rPr lang="it-IT" sz="1800" b="1" dirty="0" smtClean="0">
              <a:latin typeface="Calibri"/>
            </a:rPr>
            <a:t>F1+2)</a:t>
          </a:r>
          <a:endParaRPr lang="it-IT" sz="1800" b="1" dirty="0"/>
        </a:p>
      </dgm:t>
    </dgm:pt>
    <dgm:pt modelId="{5DFD82F4-D29B-414C-B440-C9C6A2AAF762}" type="parTrans" cxnId="{A0947421-F81D-4679-B9E1-54541FBD6616}">
      <dgm:prSet/>
      <dgm:spPr/>
      <dgm:t>
        <a:bodyPr/>
        <a:lstStyle/>
        <a:p>
          <a:endParaRPr lang="it-IT"/>
        </a:p>
      </dgm:t>
    </dgm:pt>
    <dgm:pt modelId="{6B5477B8-C6BC-4E3D-B8A3-43040395D197}" type="sibTrans" cxnId="{A0947421-F81D-4679-B9E1-54541FBD6616}">
      <dgm:prSet/>
      <dgm:spPr/>
      <dgm:t>
        <a:bodyPr/>
        <a:lstStyle/>
        <a:p>
          <a:endParaRPr lang="it-IT"/>
        </a:p>
      </dgm:t>
    </dgm:pt>
    <dgm:pt modelId="{95C83DE3-FC42-4E76-BADB-128F786184E4}">
      <dgm:prSet phldrT="[Testo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sz="2400" b="1" dirty="0" err="1" smtClean="0"/>
            <a:t>Fibrinolysis</a:t>
          </a:r>
          <a:endParaRPr lang="it-IT" sz="2400" b="1" dirty="0"/>
        </a:p>
      </dgm:t>
    </dgm:pt>
    <dgm:pt modelId="{23F308B5-D490-478E-BD9F-BACFF1BD6CD1}" type="parTrans" cxnId="{A6A36E3F-F49B-48EE-8927-D845482D0916}">
      <dgm:prSet/>
      <dgm:spPr/>
      <dgm:t>
        <a:bodyPr/>
        <a:lstStyle/>
        <a:p>
          <a:endParaRPr lang="it-IT"/>
        </a:p>
      </dgm:t>
    </dgm:pt>
    <dgm:pt modelId="{7A00435F-B5DD-49F5-9871-7980B97FBB32}" type="sibTrans" cxnId="{A6A36E3F-F49B-48EE-8927-D845482D0916}">
      <dgm:prSet/>
      <dgm:spPr/>
      <dgm:t>
        <a:bodyPr/>
        <a:lstStyle/>
        <a:p>
          <a:endParaRPr lang="it-IT"/>
        </a:p>
      </dgm:t>
    </dgm:pt>
    <dgm:pt modelId="{6CCEBE87-BDAF-4944-8980-6EC950F8AA08}">
      <dgm:prSet phldrT="[Testo]" custT="1"/>
      <dgm:spPr/>
      <dgm:t>
        <a:bodyPr/>
        <a:lstStyle/>
        <a:p>
          <a:r>
            <a:rPr lang="it-IT" sz="1800" b="1" dirty="0" smtClean="0">
              <a:latin typeface="Calibri"/>
            </a:rPr>
            <a:t>↑ </a:t>
          </a:r>
          <a:r>
            <a:rPr lang="it-IT" sz="1800" b="1" dirty="0" err="1" smtClean="0">
              <a:latin typeface="Calibri"/>
            </a:rPr>
            <a:t>urokinase-type</a:t>
          </a:r>
          <a:r>
            <a:rPr lang="it-IT" sz="1800" b="1" dirty="0" smtClean="0">
              <a:latin typeface="Calibri"/>
            </a:rPr>
            <a:t> </a:t>
          </a:r>
          <a:r>
            <a:rPr lang="it-IT" sz="1800" b="1" dirty="0" err="1" smtClean="0">
              <a:latin typeface="Calibri"/>
            </a:rPr>
            <a:t>plasminogen</a:t>
          </a:r>
          <a:r>
            <a:rPr lang="it-IT" sz="1800" b="1" dirty="0" smtClean="0">
              <a:latin typeface="Calibri"/>
            </a:rPr>
            <a:t> </a:t>
          </a:r>
          <a:r>
            <a:rPr lang="it-IT" sz="1800" b="1" dirty="0" err="1" smtClean="0">
              <a:latin typeface="Calibri"/>
            </a:rPr>
            <a:t>activator</a:t>
          </a:r>
          <a:r>
            <a:rPr lang="it-IT" sz="1800" b="1" dirty="0" smtClean="0">
              <a:latin typeface="Calibri"/>
            </a:rPr>
            <a:t> (</a:t>
          </a:r>
          <a:r>
            <a:rPr lang="it-IT" sz="1800" b="1" dirty="0" err="1" smtClean="0">
              <a:latin typeface="Calibri"/>
            </a:rPr>
            <a:t>u-PA</a:t>
          </a:r>
          <a:r>
            <a:rPr lang="it-IT" sz="1800" b="1" dirty="0" smtClean="0">
              <a:latin typeface="Calibri"/>
            </a:rPr>
            <a:t>)</a:t>
          </a:r>
          <a:endParaRPr lang="it-IT" sz="1800" b="1" dirty="0">
            <a:latin typeface="Calibri"/>
          </a:endParaRPr>
        </a:p>
      </dgm:t>
    </dgm:pt>
    <dgm:pt modelId="{7E2E2B62-C1C5-4D6C-891F-40152771BFD2}" type="parTrans" cxnId="{0E708170-14FF-4441-8C95-145D93EB388B}">
      <dgm:prSet/>
      <dgm:spPr/>
      <dgm:t>
        <a:bodyPr/>
        <a:lstStyle/>
        <a:p>
          <a:endParaRPr lang="it-IT"/>
        </a:p>
      </dgm:t>
    </dgm:pt>
    <dgm:pt modelId="{4BAD6B95-F56A-48CD-9CC9-04E06C2D1A51}" type="sibTrans" cxnId="{0E708170-14FF-4441-8C95-145D93EB388B}">
      <dgm:prSet/>
      <dgm:spPr/>
      <dgm:t>
        <a:bodyPr/>
        <a:lstStyle/>
        <a:p>
          <a:endParaRPr lang="it-IT"/>
        </a:p>
      </dgm:t>
    </dgm:pt>
    <dgm:pt modelId="{FC052CE9-6385-4689-AC57-38AD9889C9AB}">
      <dgm:prSet phldrT="[Testo]" custT="1"/>
      <dgm:spPr/>
      <dgm:t>
        <a:bodyPr/>
        <a:lstStyle/>
        <a:p>
          <a:r>
            <a:rPr lang="it-IT" sz="1800" b="1" dirty="0" smtClean="0">
              <a:latin typeface="Calibri"/>
            </a:rPr>
            <a:t>↓ </a:t>
          </a:r>
          <a:r>
            <a:rPr lang="it-IT" sz="1800" b="1" dirty="0" err="1" smtClean="0">
              <a:latin typeface="Calibri"/>
            </a:rPr>
            <a:t>Plasminogen</a:t>
          </a:r>
          <a:endParaRPr lang="it-IT" sz="1800" b="1" dirty="0"/>
        </a:p>
      </dgm:t>
    </dgm:pt>
    <dgm:pt modelId="{15CBA1E2-BBAF-4AD9-9698-1B80F90FAF7D}" type="parTrans" cxnId="{632C4CF7-5F87-43A3-8629-92FCC5322ED9}">
      <dgm:prSet/>
      <dgm:spPr/>
      <dgm:t>
        <a:bodyPr/>
        <a:lstStyle/>
        <a:p>
          <a:endParaRPr lang="it-IT"/>
        </a:p>
      </dgm:t>
    </dgm:pt>
    <dgm:pt modelId="{06A61FCA-177F-4E0E-A35E-8E6DC8A45682}" type="sibTrans" cxnId="{632C4CF7-5F87-43A3-8629-92FCC5322ED9}">
      <dgm:prSet/>
      <dgm:spPr/>
      <dgm:t>
        <a:bodyPr/>
        <a:lstStyle/>
        <a:p>
          <a:endParaRPr lang="it-IT"/>
        </a:p>
      </dgm:t>
    </dgm:pt>
    <dgm:pt modelId="{42BC0D74-F828-4F64-BC0A-F729FCF17923}">
      <dgm:prSet phldrT="[Testo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sz="2400" b="1" dirty="0" err="1" smtClean="0"/>
            <a:t>Nonspecific</a:t>
          </a:r>
          <a:r>
            <a:rPr lang="it-IT" sz="2400" b="1" dirty="0" smtClean="0"/>
            <a:t> </a:t>
          </a:r>
          <a:r>
            <a:rPr lang="it-IT" sz="2400" b="1" dirty="0" err="1" smtClean="0"/>
            <a:t>proteolysis</a:t>
          </a:r>
          <a:endParaRPr lang="it-IT" sz="2400" b="1" dirty="0"/>
        </a:p>
      </dgm:t>
    </dgm:pt>
    <dgm:pt modelId="{9B0CBEAB-87E5-4232-B5B1-3B4023973FF7}" type="parTrans" cxnId="{7DB73240-65EA-4471-8E6F-D90CDFDC42C8}">
      <dgm:prSet/>
      <dgm:spPr/>
      <dgm:t>
        <a:bodyPr/>
        <a:lstStyle/>
        <a:p>
          <a:endParaRPr lang="it-IT"/>
        </a:p>
      </dgm:t>
    </dgm:pt>
    <dgm:pt modelId="{6AC94D6B-D0D0-4E82-95D9-7DD6AE5EA154}" type="sibTrans" cxnId="{7DB73240-65EA-4471-8E6F-D90CDFDC42C8}">
      <dgm:prSet/>
      <dgm:spPr/>
      <dgm:t>
        <a:bodyPr/>
        <a:lstStyle/>
        <a:p>
          <a:endParaRPr lang="it-IT"/>
        </a:p>
      </dgm:t>
    </dgm:pt>
    <dgm:pt modelId="{F441C10D-ED09-4C55-B746-7460F8FA7792}">
      <dgm:prSet phldrT="[Testo]" custT="1"/>
      <dgm:spPr/>
      <dgm:t>
        <a:bodyPr/>
        <a:lstStyle/>
        <a:p>
          <a:r>
            <a:rPr lang="it-IT" sz="1800" b="1" dirty="0" smtClean="0">
              <a:latin typeface="Calibri"/>
            </a:rPr>
            <a:t>↑ </a:t>
          </a:r>
          <a:r>
            <a:rPr lang="it-IT" sz="1800" b="1" dirty="0" err="1" smtClean="0">
              <a:latin typeface="Calibri"/>
            </a:rPr>
            <a:t>Elastase</a:t>
          </a:r>
          <a:r>
            <a:rPr lang="it-IT" sz="1800" b="1" dirty="0" smtClean="0">
              <a:latin typeface="Calibri"/>
            </a:rPr>
            <a:t> </a:t>
          </a:r>
          <a:r>
            <a:rPr lang="it-IT" sz="1800" b="1" dirty="0" err="1" smtClean="0">
              <a:latin typeface="Calibri"/>
            </a:rPr>
            <a:t>inhibitor</a:t>
          </a:r>
          <a:r>
            <a:rPr lang="it-IT" sz="1800" b="1" dirty="0" smtClean="0">
              <a:latin typeface="Calibri"/>
            </a:rPr>
            <a:t> </a:t>
          </a:r>
          <a:r>
            <a:rPr lang="it-IT" sz="1800" b="1" dirty="0" err="1" smtClean="0">
              <a:latin typeface="Calibri"/>
            </a:rPr>
            <a:t>complex</a:t>
          </a:r>
          <a:endParaRPr lang="it-IT" sz="1800" b="1" dirty="0"/>
        </a:p>
      </dgm:t>
    </dgm:pt>
    <dgm:pt modelId="{7E0FF552-6CE8-4199-9B95-2C86A496A8C5}" type="parTrans" cxnId="{00A5F641-CBD9-44BC-9F7C-E7874E7D2A4C}">
      <dgm:prSet/>
      <dgm:spPr/>
      <dgm:t>
        <a:bodyPr/>
        <a:lstStyle/>
        <a:p>
          <a:endParaRPr lang="it-IT"/>
        </a:p>
      </dgm:t>
    </dgm:pt>
    <dgm:pt modelId="{F53B090A-FA40-4420-8094-48D75083AC80}" type="sibTrans" cxnId="{00A5F641-CBD9-44BC-9F7C-E7874E7D2A4C}">
      <dgm:prSet/>
      <dgm:spPr/>
      <dgm:t>
        <a:bodyPr/>
        <a:lstStyle/>
        <a:p>
          <a:endParaRPr lang="it-IT"/>
        </a:p>
      </dgm:t>
    </dgm:pt>
    <dgm:pt modelId="{3D1E2547-7264-41B5-9F3B-9F894D5C074B}">
      <dgm:prSet phldrT="[Testo]" custT="1"/>
      <dgm:spPr/>
      <dgm:t>
        <a:bodyPr/>
        <a:lstStyle/>
        <a:p>
          <a:r>
            <a:rPr lang="it-IT" sz="1800" b="1" dirty="0" smtClean="0">
              <a:latin typeface="Calibri"/>
            </a:rPr>
            <a:t>↑ </a:t>
          </a:r>
          <a:r>
            <a:rPr lang="en-US" sz="1800" b="1" dirty="0" err="1" smtClean="0">
              <a:latin typeface="Calibri"/>
            </a:rPr>
            <a:t>fibrinopeptide</a:t>
          </a:r>
          <a:r>
            <a:rPr lang="en-US" sz="1800" b="1" dirty="0" smtClean="0">
              <a:latin typeface="Calibri"/>
            </a:rPr>
            <a:t> A (FPA)</a:t>
          </a:r>
          <a:endParaRPr lang="it-IT" sz="1800" b="1" dirty="0">
            <a:latin typeface="Calibri"/>
          </a:endParaRPr>
        </a:p>
      </dgm:t>
    </dgm:pt>
    <dgm:pt modelId="{B3820141-D749-4716-9577-F00BA2B5DFA6}" type="parTrans" cxnId="{54D8F2E2-0267-41F3-B829-C3D2E5047710}">
      <dgm:prSet/>
      <dgm:spPr/>
      <dgm:t>
        <a:bodyPr/>
        <a:lstStyle/>
        <a:p>
          <a:endParaRPr lang="it-IT"/>
        </a:p>
      </dgm:t>
    </dgm:pt>
    <dgm:pt modelId="{C565F771-29DD-4918-9880-9D1C2D3C6E79}" type="sibTrans" cxnId="{54D8F2E2-0267-41F3-B829-C3D2E5047710}">
      <dgm:prSet/>
      <dgm:spPr/>
      <dgm:t>
        <a:bodyPr/>
        <a:lstStyle/>
        <a:p>
          <a:endParaRPr lang="it-IT"/>
        </a:p>
      </dgm:t>
    </dgm:pt>
    <dgm:pt modelId="{B67116E0-16F3-41BD-B4FF-6E12A28632BD}">
      <dgm:prSet phldrT="[Testo]" custT="1"/>
      <dgm:spPr/>
      <dgm:t>
        <a:bodyPr/>
        <a:lstStyle/>
        <a:p>
          <a:r>
            <a:rPr lang="it-IT" sz="1800" b="1" dirty="0" smtClean="0">
              <a:latin typeface="Calibri"/>
            </a:rPr>
            <a:t>↓ </a:t>
          </a:r>
          <a:r>
            <a:rPr lang="el-GR" sz="1800" b="1" dirty="0" smtClean="0">
              <a:latin typeface="Calibri"/>
            </a:rPr>
            <a:t>α</a:t>
          </a:r>
          <a:r>
            <a:rPr lang="it-IT" sz="1800" b="1" baseline="-25000" dirty="0" smtClean="0">
              <a:latin typeface="Calibri"/>
            </a:rPr>
            <a:t>2</a:t>
          </a:r>
          <a:r>
            <a:rPr lang="it-IT" sz="1800" b="1" baseline="0" dirty="0" smtClean="0">
              <a:latin typeface="Calibri"/>
            </a:rPr>
            <a:t>-Antiplasmin</a:t>
          </a:r>
          <a:endParaRPr lang="it-IT" sz="1800" b="1" baseline="-25000" dirty="0"/>
        </a:p>
      </dgm:t>
    </dgm:pt>
    <dgm:pt modelId="{349A3888-8B80-45D2-BA7B-1BE08DA0847C}" type="parTrans" cxnId="{099D14BE-A0AB-4FBA-B8A1-8B50FFC6B9E4}">
      <dgm:prSet/>
      <dgm:spPr/>
      <dgm:t>
        <a:bodyPr/>
        <a:lstStyle/>
        <a:p>
          <a:endParaRPr lang="it-IT"/>
        </a:p>
      </dgm:t>
    </dgm:pt>
    <dgm:pt modelId="{E975F93A-3F82-4B3B-8A93-05D045FDCBE8}" type="sibTrans" cxnId="{099D14BE-A0AB-4FBA-B8A1-8B50FFC6B9E4}">
      <dgm:prSet/>
      <dgm:spPr/>
      <dgm:t>
        <a:bodyPr/>
        <a:lstStyle/>
        <a:p>
          <a:endParaRPr lang="it-IT"/>
        </a:p>
      </dgm:t>
    </dgm:pt>
    <dgm:pt modelId="{ABED50AC-818E-4545-8EC5-83143F3183E0}">
      <dgm:prSet phldrT="[Testo]" custT="1"/>
      <dgm:spPr/>
      <dgm:t>
        <a:bodyPr/>
        <a:lstStyle/>
        <a:p>
          <a:r>
            <a:rPr lang="it-IT" sz="1800" b="1" dirty="0" smtClean="0">
              <a:latin typeface="Calibri"/>
            </a:rPr>
            <a:t>↑ </a:t>
          </a:r>
          <a:r>
            <a:rPr lang="it-IT" sz="1800" b="1" dirty="0" err="1" smtClean="0">
              <a:latin typeface="Calibri"/>
            </a:rPr>
            <a:t>D-dimer</a:t>
          </a:r>
          <a:r>
            <a:rPr lang="it-IT" sz="1800" b="1" baseline="0" dirty="0" smtClean="0">
              <a:latin typeface="Calibri"/>
            </a:rPr>
            <a:t>, </a:t>
          </a:r>
          <a:r>
            <a:rPr lang="en-US" sz="1800" b="1" baseline="0" dirty="0" smtClean="0">
              <a:latin typeface="Calibri"/>
            </a:rPr>
            <a:t>fibrinogen-fibrin degradation products (</a:t>
          </a:r>
          <a:r>
            <a:rPr lang="it-IT" sz="1800" b="1" baseline="0" dirty="0" err="1" smtClean="0">
              <a:latin typeface="Calibri"/>
            </a:rPr>
            <a:t>FDPs</a:t>
          </a:r>
          <a:r>
            <a:rPr lang="it-IT" sz="1800" b="1" baseline="0" dirty="0" smtClean="0">
              <a:latin typeface="Calibri"/>
            </a:rPr>
            <a:t>)</a:t>
          </a:r>
          <a:endParaRPr lang="it-IT" sz="1800" b="1" baseline="0" dirty="0">
            <a:latin typeface="Calibri"/>
          </a:endParaRPr>
        </a:p>
      </dgm:t>
    </dgm:pt>
    <dgm:pt modelId="{EB9FE414-99BF-4DFF-B6CA-65F2CBABD617}" type="parTrans" cxnId="{29FE951C-908B-45A8-935F-B105EB9F7E45}">
      <dgm:prSet/>
      <dgm:spPr/>
      <dgm:t>
        <a:bodyPr/>
        <a:lstStyle/>
        <a:p>
          <a:endParaRPr lang="it-IT"/>
        </a:p>
      </dgm:t>
    </dgm:pt>
    <dgm:pt modelId="{FAD98195-AAB6-4960-85F1-F4B157D10CA6}" type="sibTrans" cxnId="{29FE951C-908B-45A8-935F-B105EB9F7E45}">
      <dgm:prSet/>
      <dgm:spPr/>
      <dgm:t>
        <a:bodyPr/>
        <a:lstStyle/>
        <a:p>
          <a:endParaRPr lang="it-IT"/>
        </a:p>
      </dgm:t>
    </dgm:pt>
    <dgm:pt modelId="{FD6F6679-1210-466A-9C2F-EE5C0FB2CCD4}" type="pres">
      <dgm:prSet presAssocID="{588B542E-0643-422C-953D-C8C80711389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81483685-2F6C-4639-81C1-E782B7B4E800}" type="pres">
      <dgm:prSet presAssocID="{07D914B5-6EBB-49A0-94F7-877BD516AC21}" presName="parentLin" presStyleCnt="0"/>
      <dgm:spPr/>
      <dgm:t>
        <a:bodyPr/>
        <a:lstStyle/>
        <a:p>
          <a:endParaRPr lang="it-IT"/>
        </a:p>
      </dgm:t>
    </dgm:pt>
    <dgm:pt modelId="{91AC4D6B-9000-4CDC-B888-F65E5A286A93}" type="pres">
      <dgm:prSet presAssocID="{07D914B5-6EBB-49A0-94F7-877BD516AC21}" presName="parentLeftMargin" presStyleLbl="node1" presStyleIdx="0" presStyleCnt="3"/>
      <dgm:spPr/>
      <dgm:t>
        <a:bodyPr/>
        <a:lstStyle/>
        <a:p>
          <a:endParaRPr lang="it-IT"/>
        </a:p>
      </dgm:t>
    </dgm:pt>
    <dgm:pt modelId="{CE72AA50-F9D3-4ECA-86B0-6313F7DD59E3}" type="pres">
      <dgm:prSet presAssocID="{07D914B5-6EBB-49A0-94F7-877BD516AC2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ABDE6A2-79C6-47E0-AC52-10A0D65B149E}" type="pres">
      <dgm:prSet presAssocID="{07D914B5-6EBB-49A0-94F7-877BD516AC21}" presName="negativeSpace" presStyleCnt="0"/>
      <dgm:spPr/>
      <dgm:t>
        <a:bodyPr/>
        <a:lstStyle/>
        <a:p>
          <a:endParaRPr lang="it-IT"/>
        </a:p>
      </dgm:t>
    </dgm:pt>
    <dgm:pt modelId="{138531CB-DF01-4DCA-A3FE-1F190F43031B}" type="pres">
      <dgm:prSet presAssocID="{07D914B5-6EBB-49A0-94F7-877BD516AC21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07B9C68-2A5F-4A05-87E7-9741A174FB7D}" type="pres">
      <dgm:prSet presAssocID="{41EC7BC8-06C0-46B7-A44B-DBA7C1318335}" presName="spaceBetweenRectangles" presStyleCnt="0"/>
      <dgm:spPr/>
      <dgm:t>
        <a:bodyPr/>
        <a:lstStyle/>
        <a:p>
          <a:endParaRPr lang="it-IT"/>
        </a:p>
      </dgm:t>
    </dgm:pt>
    <dgm:pt modelId="{A8F3B181-6B16-48B5-905D-815FAF873612}" type="pres">
      <dgm:prSet presAssocID="{95C83DE3-FC42-4E76-BADB-128F786184E4}" presName="parentLin" presStyleCnt="0"/>
      <dgm:spPr/>
      <dgm:t>
        <a:bodyPr/>
        <a:lstStyle/>
        <a:p>
          <a:endParaRPr lang="it-IT"/>
        </a:p>
      </dgm:t>
    </dgm:pt>
    <dgm:pt modelId="{BD2B99AD-4250-46F7-8A33-7067800BDA2C}" type="pres">
      <dgm:prSet presAssocID="{95C83DE3-FC42-4E76-BADB-128F786184E4}" presName="parentLeftMargin" presStyleLbl="node1" presStyleIdx="0" presStyleCnt="3"/>
      <dgm:spPr/>
      <dgm:t>
        <a:bodyPr/>
        <a:lstStyle/>
        <a:p>
          <a:endParaRPr lang="it-IT"/>
        </a:p>
      </dgm:t>
    </dgm:pt>
    <dgm:pt modelId="{7AA13D8F-B745-4230-AEBE-FE2C77729F30}" type="pres">
      <dgm:prSet presAssocID="{95C83DE3-FC42-4E76-BADB-128F786184E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F205959-FF1D-4BAE-80A3-4254C80908DB}" type="pres">
      <dgm:prSet presAssocID="{95C83DE3-FC42-4E76-BADB-128F786184E4}" presName="negativeSpace" presStyleCnt="0"/>
      <dgm:spPr/>
      <dgm:t>
        <a:bodyPr/>
        <a:lstStyle/>
        <a:p>
          <a:endParaRPr lang="it-IT"/>
        </a:p>
      </dgm:t>
    </dgm:pt>
    <dgm:pt modelId="{F151A404-6E86-40B1-BCAE-9AC188281605}" type="pres">
      <dgm:prSet presAssocID="{95C83DE3-FC42-4E76-BADB-128F786184E4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2DEA23A-93A9-4ACD-AD10-8F0AA0806872}" type="pres">
      <dgm:prSet presAssocID="{7A00435F-B5DD-49F5-9871-7980B97FBB32}" presName="spaceBetweenRectangles" presStyleCnt="0"/>
      <dgm:spPr/>
      <dgm:t>
        <a:bodyPr/>
        <a:lstStyle/>
        <a:p>
          <a:endParaRPr lang="it-IT"/>
        </a:p>
      </dgm:t>
    </dgm:pt>
    <dgm:pt modelId="{FA9F89A3-75E5-42D2-B0E8-15DC9C263DB6}" type="pres">
      <dgm:prSet presAssocID="{42BC0D74-F828-4F64-BC0A-F729FCF17923}" presName="parentLin" presStyleCnt="0"/>
      <dgm:spPr/>
      <dgm:t>
        <a:bodyPr/>
        <a:lstStyle/>
        <a:p>
          <a:endParaRPr lang="it-IT"/>
        </a:p>
      </dgm:t>
    </dgm:pt>
    <dgm:pt modelId="{D991C622-2E5F-4490-8FA5-92643850B002}" type="pres">
      <dgm:prSet presAssocID="{42BC0D74-F828-4F64-BC0A-F729FCF17923}" presName="parentLeftMargin" presStyleLbl="node1" presStyleIdx="1" presStyleCnt="3"/>
      <dgm:spPr/>
      <dgm:t>
        <a:bodyPr/>
        <a:lstStyle/>
        <a:p>
          <a:endParaRPr lang="it-IT"/>
        </a:p>
      </dgm:t>
    </dgm:pt>
    <dgm:pt modelId="{EC57AFC6-6525-43D0-AA55-E961874F9164}" type="pres">
      <dgm:prSet presAssocID="{42BC0D74-F828-4F64-BC0A-F729FCF1792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A2FF0D7-3740-49E9-BCAA-7AD91D7E4611}" type="pres">
      <dgm:prSet presAssocID="{42BC0D74-F828-4F64-BC0A-F729FCF17923}" presName="negativeSpace" presStyleCnt="0"/>
      <dgm:spPr/>
      <dgm:t>
        <a:bodyPr/>
        <a:lstStyle/>
        <a:p>
          <a:endParaRPr lang="it-IT"/>
        </a:p>
      </dgm:t>
    </dgm:pt>
    <dgm:pt modelId="{6D280E35-9AD0-4B9C-9A97-B5678FD6CAD2}" type="pres">
      <dgm:prSet presAssocID="{42BC0D74-F828-4F64-BC0A-F729FCF17923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18298A3C-E02F-4EF7-86E7-8DAE02095326}" type="presOf" srcId="{42BC0D74-F828-4F64-BC0A-F729FCF17923}" destId="{D991C622-2E5F-4490-8FA5-92643850B002}" srcOrd="0" destOrd="0" presId="urn:microsoft.com/office/officeart/2005/8/layout/list1"/>
    <dgm:cxn modelId="{D45E3EE8-7D24-40B5-8CB8-2D2675579C59}" srcId="{07D914B5-6EBB-49A0-94F7-877BD516AC21}" destId="{DA23F334-C5A1-4F3B-8C6C-8556402FA635}" srcOrd="0" destOrd="0" parTransId="{B2F7D114-E8B5-483D-AADE-4B5D07912693}" sibTransId="{C2722853-477C-4B78-BBC9-5422AC186EF3}"/>
    <dgm:cxn modelId="{268EBA65-D56A-4B55-B613-F5AC5BD1E00C}" type="presOf" srcId="{DA23F334-C5A1-4F3B-8C6C-8556402FA635}" destId="{138531CB-DF01-4DCA-A3FE-1F190F43031B}" srcOrd="0" destOrd="0" presId="urn:microsoft.com/office/officeart/2005/8/layout/list1"/>
    <dgm:cxn modelId="{FA71445E-E925-4CF9-B27C-C8ED8FB826DA}" type="presOf" srcId="{07D914B5-6EBB-49A0-94F7-877BD516AC21}" destId="{CE72AA50-F9D3-4ECA-86B0-6313F7DD59E3}" srcOrd="1" destOrd="0" presId="urn:microsoft.com/office/officeart/2005/8/layout/list1"/>
    <dgm:cxn modelId="{D3BA77D0-D41C-4F58-993E-E34DB2977896}" type="presOf" srcId="{FC052CE9-6385-4689-AC57-38AD9889C9AB}" destId="{F151A404-6E86-40B1-BCAE-9AC188281605}" srcOrd="0" destOrd="1" presId="urn:microsoft.com/office/officeart/2005/8/layout/list1"/>
    <dgm:cxn modelId="{54D8F2E2-0267-41F3-B829-C3D2E5047710}" srcId="{07D914B5-6EBB-49A0-94F7-877BD516AC21}" destId="{3D1E2547-7264-41B5-9F3B-9F894D5C074B}" srcOrd="2" destOrd="0" parTransId="{B3820141-D749-4716-9577-F00BA2B5DFA6}" sibTransId="{C565F771-29DD-4918-9880-9D1C2D3C6E79}"/>
    <dgm:cxn modelId="{00A5F641-CBD9-44BC-9F7C-E7874E7D2A4C}" srcId="{42BC0D74-F828-4F64-BC0A-F729FCF17923}" destId="{F441C10D-ED09-4C55-B746-7460F8FA7792}" srcOrd="0" destOrd="0" parTransId="{7E0FF552-6CE8-4199-9B95-2C86A496A8C5}" sibTransId="{F53B090A-FA40-4420-8094-48D75083AC80}"/>
    <dgm:cxn modelId="{02E29636-B0FE-423C-8138-07263D836692}" type="presOf" srcId="{3D1E2547-7264-41B5-9F3B-9F894D5C074B}" destId="{138531CB-DF01-4DCA-A3FE-1F190F43031B}" srcOrd="0" destOrd="2" presId="urn:microsoft.com/office/officeart/2005/8/layout/list1"/>
    <dgm:cxn modelId="{A0947421-F81D-4679-B9E1-54541FBD6616}" srcId="{07D914B5-6EBB-49A0-94F7-877BD516AC21}" destId="{B3D653F1-F764-4B33-BF0E-174062798C66}" srcOrd="1" destOrd="0" parTransId="{5DFD82F4-D29B-414C-B440-C9C6A2AAF762}" sibTransId="{6B5477B8-C6BC-4E3D-B8A3-43040395D197}"/>
    <dgm:cxn modelId="{A3CD7365-8D90-44FA-8734-0E73CB78575D}" type="presOf" srcId="{588B542E-0643-422C-953D-C8C807113892}" destId="{FD6F6679-1210-466A-9C2F-EE5C0FB2CCD4}" srcOrd="0" destOrd="0" presId="urn:microsoft.com/office/officeart/2005/8/layout/list1"/>
    <dgm:cxn modelId="{812606B5-68BA-4370-88DD-AFA506F7D34A}" type="presOf" srcId="{6CCEBE87-BDAF-4944-8980-6EC950F8AA08}" destId="{F151A404-6E86-40B1-BCAE-9AC188281605}" srcOrd="0" destOrd="0" presId="urn:microsoft.com/office/officeart/2005/8/layout/list1"/>
    <dgm:cxn modelId="{0E708170-14FF-4441-8C95-145D93EB388B}" srcId="{95C83DE3-FC42-4E76-BADB-128F786184E4}" destId="{6CCEBE87-BDAF-4944-8980-6EC950F8AA08}" srcOrd="0" destOrd="0" parTransId="{7E2E2B62-C1C5-4D6C-891F-40152771BFD2}" sibTransId="{4BAD6B95-F56A-48CD-9CC9-04E06C2D1A51}"/>
    <dgm:cxn modelId="{B1329441-1721-48F3-AD5D-EE353FB8845F}" type="presOf" srcId="{ABED50AC-818E-4545-8EC5-83143F3183E0}" destId="{F151A404-6E86-40B1-BCAE-9AC188281605}" srcOrd="0" destOrd="3" presId="urn:microsoft.com/office/officeart/2005/8/layout/list1"/>
    <dgm:cxn modelId="{F9949266-F95A-4714-A81E-8A75C4849581}" type="presOf" srcId="{42BC0D74-F828-4F64-BC0A-F729FCF17923}" destId="{EC57AFC6-6525-43D0-AA55-E961874F9164}" srcOrd="1" destOrd="0" presId="urn:microsoft.com/office/officeart/2005/8/layout/list1"/>
    <dgm:cxn modelId="{29FE951C-908B-45A8-935F-B105EB9F7E45}" srcId="{95C83DE3-FC42-4E76-BADB-128F786184E4}" destId="{ABED50AC-818E-4545-8EC5-83143F3183E0}" srcOrd="3" destOrd="0" parTransId="{EB9FE414-99BF-4DFF-B6CA-65F2CBABD617}" sibTransId="{FAD98195-AAB6-4960-85F1-F4B157D10CA6}"/>
    <dgm:cxn modelId="{8796821B-01C2-4D39-A251-35554662DE3E}" type="presOf" srcId="{95C83DE3-FC42-4E76-BADB-128F786184E4}" destId="{BD2B99AD-4250-46F7-8A33-7067800BDA2C}" srcOrd="0" destOrd="0" presId="urn:microsoft.com/office/officeart/2005/8/layout/list1"/>
    <dgm:cxn modelId="{732CEFB7-94DB-4B91-AB0D-19CAD336D287}" type="presOf" srcId="{F441C10D-ED09-4C55-B746-7460F8FA7792}" destId="{6D280E35-9AD0-4B9C-9A97-B5678FD6CAD2}" srcOrd="0" destOrd="0" presId="urn:microsoft.com/office/officeart/2005/8/layout/list1"/>
    <dgm:cxn modelId="{A40AD7A3-8536-4E75-A346-79BF1ADFDDCA}" type="presOf" srcId="{07D914B5-6EBB-49A0-94F7-877BD516AC21}" destId="{91AC4D6B-9000-4CDC-B888-F65E5A286A93}" srcOrd="0" destOrd="0" presId="urn:microsoft.com/office/officeart/2005/8/layout/list1"/>
    <dgm:cxn modelId="{099D14BE-A0AB-4FBA-B8A1-8B50FFC6B9E4}" srcId="{95C83DE3-FC42-4E76-BADB-128F786184E4}" destId="{B67116E0-16F3-41BD-B4FF-6E12A28632BD}" srcOrd="2" destOrd="0" parTransId="{349A3888-8B80-45D2-BA7B-1BE08DA0847C}" sibTransId="{E975F93A-3F82-4B3B-8A93-05D045FDCBE8}"/>
    <dgm:cxn modelId="{D053651A-993B-44C5-A64B-D0FB2BF6CF0E}" srcId="{588B542E-0643-422C-953D-C8C807113892}" destId="{07D914B5-6EBB-49A0-94F7-877BD516AC21}" srcOrd="0" destOrd="0" parTransId="{A68DF536-B135-47A9-B0BC-75010C077BD2}" sibTransId="{41EC7BC8-06C0-46B7-A44B-DBA7C1318335}"/>
    <dgm:cxn modelId="{D5552AEB-8452-467B-B65F-AF2D390EBFFA}" type="presOf" srcId="{95C83DE3-FC42-4E76-BADB-128F786184E4}" destId="{7AA13D8F-B745-4230-AEBE-FE2C77729F30}" srcOrd="1" destOrd="0" presId="urn:microsoft.com/office/officeart/2005/8/layout/list1"/>
    <dgm:cxn modelId="{7DB73240-65EA-4471-8E6F-D90CDFDC42C8}" srcId="{588B542E-0643-422C-953D-C8C807113892}" destId="{42BC0D74-F828-4F64-BC0A-F729FCF17923}" srcOrd="2" destOrd="0" parTransId="{9B0CBEAB-87E5-4232-B5B1-3B4023973FF7}" sibTransId="{6AC94D6B-D0D0-4E82-95D9-7DD6AE5EA154}"/>
    <dgm:cxn modelId="{A6A36E3F-F49B-48EE-8927-D845482D0916}" srcId="{588B542E-0643-422C-953D-C8C807113892}" destId="{95C83DE3-FC42-4E76-BADB-128F786184E4}" srcOrd="1" destOrd="0" parTransId="{23F308B5-D490-478E-BD9F-BACFF1BD6CD1}" sibTransId="{7A00435F-B5DD-49F5-9871-7980B97FBB32}"/>
    <dgm:cxn modelId="{304A46EE-133A-4E18-89C5-19D67C993585}" type="presOf" srcId="{B3D653F1-F764-4B33-BF0E-174062798C66}" destId="{138531CB-DF01-4DCA-A3FE-1F190F43031B}" srcOrd="0" destOrd="1" presId="urn:microsoft.com/office/officeart/2005/8/layout/list1"/>
    <dgm:cxn modelId="{E07CAF05-D42F-4192-A56F-29AE063F5B9C}" type="presOf" srcId="{B67116E0-16F3-41BD-B4FF-6E12A28632BD}" destId="{F151A404-6E86-40B1-BCAE-9AC188281605}" srcOrd="0" destOrd="2" presId="urn:microsoft.com/office/officeart/2005/8/layout/list1"/>
    <dgm:cxn modelId="{632C4CF7-5F87-43A3-8629-92FCC5322ED9}" srcId="{95C83DE3-FC42-4E76-BADB-128F786184E4}" destId="{FC052CE9-6385-4689-AC57-38AD9889C9AB}" srcOrd="1" destOrd="0" parTransId="{15CBA1E2-BBAF-4AD9-9698-1B80F90FAF7D}" sibTransId="{06A61FCA-177F-4E0E-A35E-8E6DC8A45682}"/>
    <dgm:cxn modelId="{1D2BE2CD-4649-4973-AD02-00A7D367D60B}" type="presParOf" srcId="{FD6F6679-1210-466A-9C2F-EE5C0FB2CCD4}" destId="{81483685-2F6C-4639-81C1-E782B7B4E800}" srcOrd="0" destOrd="0" presId="urn:microsoft.com/office/officeart/2005/8/layout/list1"/>
    <dgm:cxn modelId="{CDB19C60-5137-44FF-B9F3-2A7C717CA0E9}" type="presParOf" srcId="{81483685-2F6C-4639-81C1-E782B7B4E800}" destId="{91AC4D6B-9000-4CDC-B888-F65E5A286A93}" srcOrd="0" destOrd="0" presId="urn:microsoft.com/office/officeart/2005/8/layout/list1"/>
    <dgm:cxn modelId="{93958D7B-577A-4701-9068-30187F709A43}" type="presParOf" srcId="{81483685-2F6C-4639-81C1-E782B7B4E800}" destId="{CE72AA50-F9D3-4ECA-86B0-6313F7DD59E3}" srcOrd="1" destOrd="0" presId="urn:microsoft.com/office/officeart/2005/8/layout/list1"/>
    <dgm:cxn modelId="{8677C77F-D0E5-4908-AB41-540DEBE0619C}" type="presParOf" srcId="{FD6F6679-1210-466A-9C2F-EE5C0FB2CCD4}" destId="{EABDE6A2-79C6-47E0-AC52-10A0D65B149E}" srcOrd="1" destOrd="0" presId="urn:microsoft.com/office/officeart/2005/8/layout/list1"/>
    <dgm:cxn modelId="{4CA242F8-0605-47F2-B3D8-BE4FFAD372ED}" type="presParOf" srcId="{FD6F6679-1210-466A-9C2F-EE5C0FB2CCD4}" destId="{138531CB-DF01-4DCA-A3FE-1F190F43031B}" srcOrd="2" destOrd="0" presId="urn:microsoft.com/office/officeart/2005/8/layout/list1"/>
    <dgm:cxn modelId="{D030FF38-8388-4656-BADB-0AB923604DB8}" type="presParOf" srcId="{FD6F6679-1210-466A-9C2F-EE5C0FB2CCD4}" destId="{007B9C68-2A5F-4A05-87E7-9741A174FB7D}" srcOrd="3" destOrd="0" presId="urn:microsoft.com/office/officeart/2005/8/layout/list1"/>
    <dgm:cxn modelId="{DF6B3449-BACA-4178-A7AA-7943788085DA}" type="presParOf" srcId="{FD6F6679-1210-466A-9C2F-EE5C0FB2CCD4}" destId="{A8F3B181-6B16-48B5-905D-815FAF873612}" srcOrd="4" destOrd="0" presId="urn:microsoft.com/office/officeart/2005/8/layout/list1"/>
    <dgm:cxn modelId="{7336091E-8A04-45CB-913A-688A114AC198}" type="presParOf" srcId="{A8F3B181-6B16-48B5-905D-815FAF873612}" destId="{BD2B99AD-4250-46F7-8A33-7067800BDA2C}" srcOrd="0" destOrd="0" presId="urn:microsoft.com/office/officeart/2005/8/layout/list1"/>
    <dgm:cxn modelId="{308A9EF6-A50C-4A0B-A563-D48914F42D0E}" type="presParOf" srcId="{A8F3B181-6B16-48B5-905D-815FAF873612}" destId="{7AA13D8F-B745-4230-AEBE-FE2C77729F30}" srcOrd="1" destOrd="0" presId="urn:microsoft.com/office/officeart/2005/8/layout/list1"/>
    <dgm:cxn modelId="{7EC0707E-C6FF-4197-BF24-9C58A80B83C7}" type="presParOf" srcId="{FD6F6679-1210-466A-9C2F-EE5C0FB2CCD4}" destId="{1F205959-FF1D-4BAE-80A3-4254C80908DB}" srcOrd="5" destOrd="0" presId="urn:microsoft.com/office/officeart/2005/8/layout/list1"/>
    <dgm:cxn modelId="{B87C58F8-0A48-4EB6-A085-46E9B6F69070}" type="presParOf" srcId="{FD6F6679-1210-466A-9C2F-EE5C0FB2CCD4}" destId="{F151A404-6E86-40B1-BCAE-9AC188281605}" srcOrd="6" destOrd="0" presId="urn:microsoft.com/office/officeart/2005/8/layout/list1"/>
    <dgm:cxn modelId="{0DBD8916-7BA1-4CE2-ACA5-0BB1D0DB2047}" type="presParOf" srcId="{FD6F6679-1210-466A-9C2F-EE5C0FB2CCD4}" destId="{12DEA23A-93A9-4ACD-AD10-8F0AA0806872}" srcOrd="7" destOrd="0" presId="urn:microsoft.com/office/officeart/2005/8/layout/list1"/>
    <dgm:cxn modelId="{2706421D-5BEB-4D73-AC90-2A1DB112515F}" type="presParOf" srcId="{FD6F6679-1210-466A-9C2F-EE5C0FB2CCD4}" destId="{FA9F89A3-75E5-42D2-B0E8-15DC9C263DB6}" srcOrd="8" destOrd="0" presId="urn:microsoft.com/office/officeart/2005/8/layout/list1"/>
    <dgm:cxn modelId="{7735A1EE-3C54-46E5-932E-185A8AB854D8}" type="presParOf" srcId="{FA9F89A3-75E5-42D2-B0E8-15DC9C263DB6}" destId="{D991C622-2E5F-4490-8FA5-92643850B002}" srcOrd="0" destOrd="0" presId="urn:microsoft.com/office/officeart/2005/8/layout/list1"/>
    <dgm:cxn modelId="{F4F63B5D-78B6-4B97-9A58-14891C455F52}" type="presParOf" srcId="{FA9F89A3-75E5-42D2-B0E8-15DC9C263DB6}" destId="{EC57AFC6-6525-43D0-AA55-E961874F9164}" srcOrd="1" destOrd="0" presId="urn:microsoft.com/office/officeart/2005/8/layout/list1"/>
    <dgm:cxn modelId="{BCB62B2D-821C-4489-9AA4-6DB86279C8AA}" type="presParOf" srcId="{FD6F6679-1210-466A-9C2F-EE5C0FB2CCD4}" destId="{3A2FF0D7-3740-49E9-BCAA-7AD91D7E4611}" srcOrd="9" destOrd="0" presId="urn:microsoft.com/office/officeart/2005/8/layout/list1"/>
    <dgm:cxn modelId="{8B604EBD-9967-4F1E-99C9-646A50DB3369}" type="presParOf" srcId="{FD6F6679-1210-466A-9C2F-EE5C0FB2CCD4}" destId="{6D280E35-9AD0-4B9C-9A97-B5678FD6CAD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2CCF57-844A-4CF9-92C0-BF1C84B400C0}" type="doc">
      <dgm:prSet loTypeId="urn:microsoft.com/office/officeart/2005/8/layout/list1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it-IT"/>
        </a:p>
      </dgm:t>
    </dgm:pt>
    <dgm:pt modelId="{BFEA7E05-37A7-4842-A8CD-537F6A421BCE}">
      <dgm:prSet phldrT="[Testo]" custT="1"/>
      <dgm:spPr/>
      <dgm:t>
        <a:bodyPr/>
        <a:lstStyle/>
        <a:p>
          <a:r>
            <a:rPr lang="it-IT" sz="1600" dirty="0" smtClean="0"/>
            <a:t>Start ATRA </a:t>
          </a:r>
          <a:r>
            <a:rPr lang="it-IT" sz="1600" dirty="0" err="1" smtClean="0"/>
            <a:t>immediately</a:t>
          </a:r>
          <a:r>
            <a:rPr lang="it-IT" sz="1600" dirty="0" smtClean="0"/>
            <a:t> </a:t>
          </a:r>
          <a:r>
            <a:rPr lang="it-IT" sz="1600" dirty="0" err="1" smtClean="0"/>
            <a:t>when</a:t>
          </a:r>
          <a:r>
            <a:rPr lang="it-IT" sz="1600" dirty="0" smtClean="0"/>
            <a:t> APL </a:t>
          </a:r>
          <a:r>
            <a:rPr lang="it-IT" sz="1600" dirty="0" err="1" smtClean="0"/>
            <a:t>is</a:t>
          </a:r>
          <a:r>
            <a:rPr lang="it-IT" sz="1600" dirty="0" smtClean="0"/>
            <a:t> </a:t>
          </a:r>
          <a:r>
            <a:rPr lang="it-IT" sz="1600" dirty="0" err="1" smtClean="0"/>
            <a:t>suspected</a:t>
          </a:r>
          <a:endParaRPr lang="it-IT" sz="1600" dirty="0"/>
        </a:p>
      </dgm:t>
    </dgm:pt>
    <dgm:pt modelId="{B722B139-8FF1-4AEC-A3C0-39190380BD88}" type="parTrans" cxnId="{115E384F-61E2-4817-B46F-10C305C2CBAB}">
      <dgm:prSet/>
      <dgm:spPr/>
      <dgm:t>
        <a:bodyPr/>
        <a:lstStyle/>
        <a:p>
          <a:endParaRPr lang="it-IT">
            <a:solidFill>
              <a:schemeClr val="tx1"/>
            </a:solidFill>
          </a:endParaRPr>
        </a:p>
      </dgm:t>
    </dgm:pt>
    <dgm:pt modelId="{375E3A70-145E-4525-A274-6FE6E89372D9}" type="sibTrans" cxnId="{115E384F-61E2-4817-B46F-10C305C2CBAB}">
      <dgm:prSet/>
      <dgm:spPr/>
      <dgm:t>
        <a:bodyPr/>
        <a:lstStyle/>
        <a:p>
          <a:endParaRPr lang="it-IT">
            <a:solidFill>
              <a:schemeClr val="tx1"/>
            </a:solidFill>
          </a:endParaRPr>
        </a:p>
      </dgm:t>
    </dgm:pt>
    <dgm:pt modelId="{299737BC-D497-4A95-9F7A-3E9EDF654207}">
      <dgm:prSet phldrT="[Testo]" custT="1"/>
      <dgm:spPr/>
      <dgm:t>
        <a:bodyPr/>
        <a:lstStyle/>
        <a:p>
          <a:r>
            <a:rPr lang="en-US" altLang="it-IT" sz="1600" dirty="0" smtClean="0"/>
            <a:t>Platelet transfusion, to maintain </a:t>
          </a:r>
          <a:r>
            <a:rPr lang="en-US" altLang="it-IT" sz="1600" dirty="0" err="1" smtClean="0"/>
            <a:t>plts</a:t>
          </a:r>
          <a:r>
            <a:rPr lang="en-US" altLang="it-IT" sz="1600" dirty="0" smtClean="0"/>
            <a:t>. &gt; 50x109/L</a:t>
          </a:r>
        </a:p>
        <a:p>
          <a:r>
            <a:rPr lang="en-US" altLang="it-IT" sz="1600" dirty="0" smtClean="0"/>
            <a:t>Red Blood cell transfusion, to maintain </a:t>
          </a:r>
          <a:r>
            <a:rPr lang="en-US" altLang="it-IT" sz="1600" dirty="0" err="1" smtClean="0"/>
            <a:t>Hb</a:t>
          </a:r>
          <a:r>
            <a:rPr lang="en-US" altLang="it-IT" sz="1600" dirty="0" smtClean="0"/>
            <a:t> &gt; 8g/</a:t>
          </a:r>
          <a:r>
            <a:rPr lang="en-US" altLang="it-IT" sz="1600" dirty="0" err="1" smtClean="0"/>
            <a:t>dL</a:t>
          </a:r>
          <a:endParaRPr lang="en-US" altLang="it-IT" sz="1600" dirty="0" smtClean="0"/>
        </a:p>
        <a:p>
          <a:r>
            <a:rPr lang="en-US" altLang="it-IT" sz="1600" dirty="0" smtClean="0"/>
            <a:t>If cerebral bleeding is suspected:</a:t>
          </a:r>
        </a:p>
        <a:p>
          <a:pPr marL="273050" indent="0"/>
          <a:r>
            <a:rPr lang="en-US" altLang="it-IT" sz="1600" dirty="0" smtClean="0"/>
            <a:t>- Perform CT scan or MRI</a:t>
          </a:r>
          <a:r>
            <a:rPr lang="it-IT" altLang="it-IT" sz="1600" dirty="0" smtClean="0"/>
            <a:t> </a:t>
          </a:r>
          <a:r>
            <a:rPr lang="en-US" altLang="it-IT" sz="1600" dirty="0" smtClean="0"/>
            <a:t>immediately	</a:t>
          </a:r>
        </a:p>
        <a:p>
          <a:pPr marL="273050" indent="0"/>
          <a:r>
            <a:rPr lang="en-US" altLang="it-IT" sz="1600" dirty="0" smtClean="0"/>
            <a:t>- Avoid lumbar puncture</a:t>
          </a:r>
        </a:p>
        <a:p>
          <a:pPr marL="273050" indent="0"/>
          <a:r>
            <a:rPr lang="en-US" altLang="it-IT" sz="1600" dirty="0" smtClean="0"/>
            <a:t>- Intensive Care Unit</a:t>
          </a:r>
          <a:endParaRPr lang="it-IT" sz="1600" dirty="0"/>
        </a:p>
      </dgm:t>
    </dgm:pt>
    <dgm:pt modelId="{2CE6530F-E822-4C79-A79B-8D59BAAE60F3}" type="parTrans" cxnId="{9D3AD5D8-3181-4135-A844-211CBB1B132C}">
      <dgm:prSet/>
      <dgm:spPr/>
      <dgm:t>
        <a:bodyPr/>
        <a:lstStyle/>
        <a:p>
          <a:endParaRPr lang="it-IT">
            <a:solidFill>
              <a:schemeClr val="tx1"/>
            </a:solidFill>
          </a:endParaRPr>
        </a:p>
      </dgm:t>
    </dgm:pt>
    <dgm:pt modelId="{98E75E18-DA2A-4E76-B5BB-C48C92DE5FBC}" type="sibTrans" cxnId="{9D3AD5D8-3181-4135-A844-211CBB1B132C}">
      <dgm:prSet/>
      <dgm:spPr/>
      <dgm:t>
        <a:bodyPr/>
        <a:lstStyle/>
        <a:p>
          <a:endParaRPr lang="it-IT">
            <a:solidFill>
              <a:schemeClr val="tx1"/>
            </a:solidFill>
          </a:endParaRPr>
        </a:p>
      </dgm:t>
    </dgm:pt>
    <dgm:pt modelId="{5387D4F5-6C3B-4C6F-8AF0-1B0089BDC1B1}">
      <dgm:prSet phldrT="[Testo]" custT="1"/>
      <dgm:spPr/>
      <dgm:t>
        <a:bodyPr/>
        <a:lstStyle/>
        <a:p>
          <a:r>
            <a:rPr lang="en-US" altLang="it-IT" sz="1600" dirty="0" smtClean="0"/>
            <a:t>THERAPY O</a:t>
          </a:r>
          <a:r>
            <a:rPr lang="it-IT" altLang="it-IT" sz="1600" dirty="0" smtClean="0"/>
            <a:t>F</a:t>
          </a:r>
          <a:r>
            <a:rPr lang="en-US" altLang="it-IT" sz="1600" dirty="0" smtClean="0"/>
            <a:t> NO BENEFIT or UN-TESTED:</a:t>
          </a:r>
        </a:p>
        <a:p>
          <a:r>
            <a:rPr lang="en-US" altLang="it-IT" sz="1600" dirty="0" err="1" smtClean="0"/>
            <a:t>Tranexamic</a:t>
          </a:r>
          <a:r>
            <a:rPr lang="en-US" altLang="it-IT" sz="1600" dirty="0" smtClean="0"/>
            <a:t> acid </a:t>
          </a:r>
          <a:endParaRPr lang="it-IT" altLang="it-IT" sz="1600" dirty="0" smtClean="0"/>
        </a:p>
        <a:p>
          <a:r>
            <a:rPr lang="en-US" altLang="it-IT" sz="1600" dirty="0" err="1" smtClean="0"/>
            <a:t>Unfractionated</a:t>
          </a:r>
          <a:r>
            <a:rPr lang="en-US" altLang="it-IT" sz="1600" dirty="0" smtClean="0"/>
            <a:t> he</a:t>
          </a:r>
          <a:r>
            <a:rPr lang="it-IT" altLang="it-IT" sz="1600" dirty="0" err="1" smtClean="0"/>
            <a:t>parin</a:t>
          </a:r>
          <a:endParaRPr lang="it-IT" altLang="it-IT" sz="1600" dirty="0" smtClean="0"/>
        </a:p>
        <a:p>
          <a:r>
            <a:rPr lang="it-IT" altLang="it-IT" sz="1600" dirty="0" smtClean="0"/>
            <a:t>LMWH, </a:t>
          </a:r>
          <a:r>
            <a:rPr lang="it-IT" altLang="it-IT" sz="1600" dirty="0" err="1" smtClean="0"/>
            <a:t>pentasaccharide</a:t>
          </a:r>
          <a:r>
            <a:rPr lang="it-IT" altLang="it-IT" sz="1600" dirty="0" smtClean="0"/>
            <a:t> or </a:t>
          </a:r>
          <a:r>
            <a:rPr lang="it-IT" altLang="it-IT" sz="1600" dirty="0" err="1" smtClean="0"/>
            <a:t>newer</a:t>
          </a:r>
          <a:r>
            <a:rPr lang="it-IT" altLang="it-IT" sz="1600" dirty="0" smtClean="0"/>
            <a:t> </a:t>
          </a:r>
          <a:r>
            <a:rPr lang="it-IT" altLang="it-IT" sz="1600" dirty="0" err="1" smtClean="0"/>
            <a:t>anti-Xa</a:t>
          </a:r>
          <a:r>
            <a:rPr lang="it-IT" altLang="it-IT" sz="1600" dirty="0" smtClean="0"/>
            <a:t>/</a:t>
          </a:r>
          <a:r>
            <a:rPr lang="it-IT" altLang="it-IT" sz="1600" dirty="0" err="1" smtClean="0"/>
            <a:t>anti-IIa</a:t>
          </a:r>
          <a:r>
            <a:rPr lang="it-IT" altLang="it-IT" sz="1600" dirty="0" smtClean="0"/>
            <a:t> </a:t>
          </a:r>
          <a:r>
            <a:rPr lang="it-IT" altLang="it-IT" sz="1600" dirty="0" err="1" smtClean="0"/>
            <a:t>agents</a:t>
          </a:r>
          <a:r>
            <a:rPr lang="it-IT" altLang="it-IT" sz="1600" dirty="0" smtClean="0"/>
            <a:t>? – </a:t>
          </a:r>
          <a:r>
            <a:rPr lang="it-IT" altLang="it-IT" sz="1600" dirty="0" err="1" smtClean="0"/>
            <a:t>not</a:t>
          </a:r>
          <a:r>
            <a:rPr lang="it-IT" altLang="it-IT" sz="1600" dirty="0" smtClean="0"/>
            <a:t> </a:t>
          </a:r>
          <a:r>
            <a:rPr lang="it-IT" altLang="it-IT" sz="1600" dirty="0" err="1" smtClean="0"/>
            <a:t>tested</a:t>
          </a:r>
          <a:endParaRPr lang="it-IT" altLang="it-IT" sz="1600" dirty="0"/>
        </a:p>
      </dgm:t>
    </dgm:pt>
    <dgm:pt modelId="{A5A79993-4D3B-4B9D-918C-2B988879DFBF}" type="parTrans" cxnId="{5AD34CBB-F53B-4C76-80BD-5DE74F6572FD}">
      <dgm:prSet/>
      <dgm:spPr/>
      <dgm:t>
        <a:bodyPr/>
        <a:lstStyle/>
        <a:p>
          <a:endParaRPr lang="it-IT">
            <a:solidFill>
              <a:schemeClr val="tx1"/>
            </a:solidFill>
          </a:endParaRPr>
        </a:p>
      </dgm:t>
    </dgm:pt>
    <dgm:pt modelId="{F2CB611E-5BAF-4896-9A42-35871AA30AF0}" type="sibTrans" cxnId="{5AD34CBB-F53B-4C76-80BD-5DE74F6572FD}">
      <dgm:prSet/>
      <dgm:spPr/>
      <dgm:t>
        <a:bodyPr/>
        <a:lstStyle/>
        <a:p>
          <a:endParaRPr lang="it-IT">
            <a:solidFill>
              <a:schemeClr val="tx1"/>
            </a:solidFill>
          </a:endParaRPr>
        </a:p>
      </dgm:t>
    </dgm:pt>
    <dgm:pt modelId="{05E1856A-AEA2-4B6D-A291-CD9F978F7672}" type="pres">
      <dgm:prSet presAssocID="{1F2CCF57-844A-4CF9-92C0-BF1C84B400C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11CB842-A5D8-43D0-AB5C-803ACFD5FC36}" type="pres">
      <dgm:prSet presAssocID="{BFEA7E05-37A7-4842-A8CD-537F6A421BCE}" presName="parentLin" presStyleCnt="0"/>
      <dgm:spPr/>
      <dgm:t>
        <a:bodyPr/>
        <a:lstStyle/>
        <a:p>
          <a:endParaRPr lang="it-IT"/>
        </a:p>
      </dgm:t>
    </dgm:pt>
    <dgm:pt modelId="{F7D5CD1A-0597-41BA-9031-0FEDF450801B}" type="pres">
      <dgm:prSet presAssocID="{BFEA7E05-37A7-4842-A8CD-537F6A421BCE}" presName="parentLeftMargin" presStyleLbl="node1" presStyleIdx="0" presStyleCnt="3"/>
      <dgm:spPr/>
      <dgm:t>
        <a:bodyPr/>
        <a:lstStyle/>
        <a:p>
          <a:endParaRPr lang="it-IT"/>
        </a:p>
      </dgm:t>
    </dgm:pt>
    <dgm:pt modelId="{D579A549-74D7-4198-89FE-E7DE67DF161A}" type="pres">
      <dgm:prSet presAssocID="{BFEA7E05-37A7-4842-A8CD-537F6A421BCE}" presName="parentText" presStyleLbl="node1" presStyleIdx="0" presStyleCnt="3" custScaleX="130921" custScaleY="139530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9309C2F-39F6-4285-8FEC-C8EE3ABACD62}" type="pres">
      <dgm:prSet presAssocID="{BFEA7E05-37A7-4842-A8CD-537F6A421BCE}" presName="negativeSpace" presStyleCnt="0"/>
      <dgm:spPr/>
      <dgm:t>
        <a:bodyPr/>
        <a:lstStyle/>
        <a:p>
          <a:endParaRPr lang="it-IT"/>
        </a:p>
      </dgm:t>
    </dgm:pt>
    <dgm:pt modelId="{E801A30D-46F2-4040-BFEE-BEFBAC8E6C86}" type="pres">
      <dgm:prSet presAssocID="{BFEA7E05-37A7-4842-A8CD-537F6A421BCE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B28775C-FF6A-4FA7-8406-E9A4C4964F04}" type="pres">
      <dgm:prSet presAssocID="{375E3A70-145E-4525-A274-6FE6E89372D9}" presName="spaceBetweenRectangles" presStyleCnt="0"/>
      <dgm:spPr/>
      <dgm:t>
        <a:bodyPr/>
        <a:lstStyle/>
        <a:p>
          <a:endParaRPr lang="it-IT"/>
        </a:p>
      </dgm:t>
    </dgm:pt>
    <dgm:pt modelId="{4D816A55-A4DD-45BC-B628-63CCF3A0F2C1}" type="pres">
      <dgm:prSet presAssocID="{299737BC-D497-4A95-9F7A-3E9EDF654207}" presName="parentLin" presStyleCnt="0"/>
      <dgm:spPr/>
      <dgm:t>
        <a:bodyPr/>
        <a:lstStyle/>
        <a:p>
          <a:endParaRPr lang="it-IT"/>
        </a:p>
      </dgm:t>
    </dgm:pt>
    <dgm:pt modelId="{40B62D8E-C308-4253-BF50-19A1F4FA3C19}" type="pres">
      <dgm:prSet presAssocID="{299737BC-D497-4A95-9F7A-3E9EDF654207}" presName="parentLeftMargin" presStyleLbl="node1" presStyleIdx="0" presStyleCnt="3"/>
      <dgm:spPr/>
      <dgm:t>
        <a:bodyPr/>
        <a:lstStyle/>
        <a:p>
          <a:endParaRPr lang="it-IT"/>
        </a:p>
      </dgm:t>
    </dgm:pt>
    <dgm:pt modelId="{7B15D0D1-6B47-41FB-A6C6-6255746DE0B6}" type="pres">
      <dgm:prSet presAssocID="{299737BC-D497-4A95-9F7A-3E9EDF654207}" presName="parentText" presStyleLbl="node1" presStyleIdx="1" presStyleCnt="3" custScaleX="130921" custScaleY="49863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91967CF-B982-4D7E-B400-E9D9835E5C17}" type="pres">
      <dgm:prSet presAssocID="{299737BC-D497-4A95-9F7A-3E9EDF654207}" presName="negativeSpace" presStyleCnt="0"/>
      <dgm:spPr/>
      <dgm:t>
        <a:bodyPr/>
        <a:lstStyle/>
        <a:p>
          <a:endParaRPr lang="it-IT"/>
        </a:p>
      </dgm:t>
    </dgm:pt>
    <dgm:pt modelId="{E43633D8-7835-4826-BEF9-F4746E2BAD98}" type="pres">
      <dgm:prSet presAssocID="{299737BC-D497-4A95-9F7A-3E9EDF654207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67BECF4-E888-485A-AFF2-53E9C7A7A578}" type="pres">
      <dgm:prSet presAssocID="{98E75E18-DA2A-4E76-B5BB-C48C92DE5FBC}" presName="spaceBetweenRectangles" presStyleCnt="0"/>
      <dgm:spPr/>
      <dgm:t>
        <a:bodyPr/>
        <a:lstStyle/>
        <a:p>
          <a:endParaRPr lang="it-IT"/>
        </a:p>
      </dgm:t>
    </dgm:pt>
    <dgm:pt modelId="{1EFA4897-BCBD-4BE2-92A3-8C51DB079D60}" type="pres">
      <dgm:prSet presAssocID="{5387D4F5-6C3B-4C6F-8AF0-1B0089BDC1B1}" presName="parentLin" presStyleCnt="0"/>
      <dgm:spPr/>
      <dgm:t>
        <a:bodyPr/>
        <a:lstStyle/>
        <a:p>
          <a:endParaRPr lang="it-IT"/>
        </a:p>
      </dgm:t>
    </dgm:pt>
    <dgm:pt modelId="{6F5B3846-A7EC-44A8-8DCB-DEB637931FC5}" type="pres">
      <dgm:prSet presAssocID="{5387D4F5-6C3B-4C6F-8AF0-1B0089BDC1B1}" presName="parentLeftMargin" presStyleLbl="node1" presStyleIdx="1" presStyleCnt="3"/>
      <dgm:spPr/>
      <dgm:t>
        <a:bodyPr/>
        <a:lstStyle/>
        <a:p>
          <a:endParaRPr lang="it-IT"/>
        </a:p>
      </dgm:t>
    </dgm:pt>
    <dgm:pt modelId="{8B61605A-F281-4DCB-A2AB-37CFAC878FC8}" type="pres">
      <dgm:prSet presAssocID="{5387D4F5-6C3B-4C6F-8AF0-1B0089BDC1B1}" presName="parentText" presStyleLbl="node1" presStyleIdx="2" presStyleCnt="3" custScaleX="130921" custScaleY="399696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71BFC03-8E7D-4F69-B4F4-3170E13E49C0}" type="pres">
      <dgm:prSet presAssocID="{5387D4F5-6C3B-4C6F-8AF0-1B0089BDC1B1}" presName="negativeSpace" presStyleCnt="0"/>
      <dgm:spPr/>
      <dgm:t>
        <a:bodyPr/>
        <a:lstStyle/>
        <a:p>
          <a:endParaRPr lang="it-IT"/>
        </a:p>
      </dgm:t>
    </dgm:pt>
    <dgm:pt modelId="{3BAFDCC8-1A53-4858-834A-5B931EEBE914}" type="pres">
      <dgm:prSet presAssocID="{5387D4F5-6C3B-4C6F-8AF0-1B0089BDC1B1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D7842C3C-42C2-4B0F-947E-F7AF05534946}" type="presOf" srcId="{1F2CCF57-844A-4CF9-92C0-BF1C84B400C0}" destId="{05E1856A-AEA2-4B6D-A291-CD9F978F7672}" srcOrd="0" destOrd="0" presId="urn:microsoft.com/office/officeart/2005/8/layout/list1"/>
    <dgm:cxn modelId="{9E9D540C-11B0-45EE-944E-6A45D7A99EAE}" type="presOf" srcId="{299737BC-D497-4A95-9F7A-3E9EDF654207}" destId="{7B15D0D1-6B47-41FB-A6C6-6255746DE0B6}" srcOrd="1" destOrd="0" presId="urn:microsoft.com/office/officeart/2005/8/layout/list1"/>
    <dgm:cxn modelId="{115E384F-61E2-4817-B46F-10C305C2CBAB}" srcId="{1F2CCF57-844A-4CF9-92C0-BF1C84B400C0}" destId="{BFEA7E05-37A7-4842-A8CD-537F6A421BCE}" srcOrd="0" destOrd="0" parTransId="{B722B139-8FF1-4AEC-A3C0-39190380BD88}" sibTransId="{375E3A70-145E-4525-A274-6FE6E89372D9}"/>
    <dgm:cxn modelId="{F04B0BD9-D34E-463C-AA9B-65A9C8922405}" type="presOf" srcId="{BFEA7E05-37A7-4842-A8CD-537F6A421BCE}" destId="{D579A549-74D7-4198-89FE-E7DE67DF161A}" srcOrd="1" destOrd="0" presId="urn:microsoft.com/office/officeart/2005/8/layout/list1"/>
    <dgm:cxn modelId="{73B35AD8-1C98-491A-9D2C-53DB9A53C624}" type="presOf" srcId="{5387D4F5-6C3B-4C6F-8AF0-1B0089BDC1B1}" destId="{6F5B3846-A7EC-44A8-8DCB-DEB637931FC5}" srcOrd="0" destOrd="0" presId="urn:microsoft.com/office/officeart/2005/8/layout/list1"/>
    <dgm:cxn modelId="{92A27157-AB85-42CF-B8A0-533F2F641401}" type="presOf" srcId="{BFEA7E05-37A7-4842-A8CD-537F6A421BCE}" destId="{F7D5CD1A-0597-41BA-9031-0FEDF450801B}" srcOrd="0" destOrd="0" presId="urn:microsoft.com/office/officeart/2005/8/layout/list1"/>
    <dgm:cxn modelId="{14655A6F-FF16-446D-9DFF-3D3B290869CC}" type="presOf" srcId="{5387D4F5-6C3B-4C6F-8AF0-1B0089BDC1B1}" destId="{8B61605A-F281-4DCB-A2AB-37CFAC878FC8}" srcOrd="1" destOrd="0" presId="urn:microsoft.com/office/officeart/2005/8/layout/list1"/>
    <dgm:cxn modelId="{5AD34CBB-F53B-4C76-80BD-5DE74F6572FD}" srcId="{1F2CCF57-844A-4CF9-92C0-BF1C84B400C0}" destId="{5387D4F5-6C3B-4C6F-8AF0-1B0089BDC1B1}" srcOrd="2" destOrd="0" parTransId="{A5A79993-4D3B-4B9D-918C-2B988879DFBF}" sibTransId="{F2CB611E-5BAF-4896-9A42-35871AA30AF0}"/>
    <dgm:cxn modelId="{802CADDF-47F8-428B-BE36-CDACB56C8471}" type="presOf" srcId="{299737BC-D497-4A95-9F7A-3E9EDF654207}" destId="{40B62D8E-C308-4253-BF50-19A1F4FA3C19}" srcOrd="0" destOrd="0" presId="urn:microsoft.com/office/officeart/2005/8/layout/list1"/>
    <dgm:cxn modelId="{9D3AD5D8-3181-4135-A844-211CBB1B132C}" srcId="{1F2CCF57-844A-4CF9-92C0-BF1C84B400C0}" destId="{299737BC-D497-4A95-9F7A-3E9EDF654207}" srcOrd="1" destOrd="0" parTransId="{2CE6530F-E822-4C79-A79B-8D59BAAE60F3}" sibTransId="{98E75E18-DA2A-4E76-B5BB-C48C92DE5FBC}"/>
    <dgm:cxn modelId="{C6A5181C-26A5-48B5-A9E6-8869668A2338}" type="presParOf" srcId="{05E1856A-AEA2-4B6D-A291-CD9F978F7672}" destId="{711CB842-A5D8-43D0-AB5C-803ACFD5FC36}" srcOrd="0" destOrd="0" presId="urn:microsoft.com/office/officeart/2005/8/layout/list1"/>
    <dgm:cxn modelId="{D2D33D24-B62E-4DB9-93B8-ADC85D719653}" type="presParOf" srcId="{711CB842-A5D8-43D0-AB5C-803ACFD5FC36}" destId="{F7D5CD1A-0597-41BA-9031-0FEDF450801B}" srcOrd="0" destOrd="0" presId="urn:microsoft.com/office/officeart/2005/8/layout/list1"/>
    <dgm:cxn modelId="{9B4E8CBF-118E-406B-9091-10B7A11E0151}" type="presParOf" srcId="{711CB842-A5D8-43D0-AB5C-803ACFD5FC36}" destId="{D579A549-74D7-4198-89FE-E7DE67DF161A}" srcOrd="1" destOrd="0" presId="urn:microsoft.com/office/officeart/2005/8/layout/list1"/>
    <dgm:cxn modelId="{0EFCAB8B-136D-40F6-87B0-F8DF7D79EE23}" type="presParOf" srcId="{05E1856A-AEA2-4B6D-A291-CD9F978F7672}" destId="{F9309C2F-39F6-4285-8FEC-C8EE3ABACD62}" srcOrd="1" destOrd="0" presId="urn:microsoft.com/office/officeart/2005/8/layout/list1"/>
    <dgm:cxn modelId="{D030BC19-CCDC-4A9A-A06D-B21839D0EABD}" type="presParOf" srcId="{05E1856A-AEA2-4B6D-A291-CD9F978F7672}" destId="{E801A30D-46F2-4040-BFEE-BEFBAC8E6C86}" srcOrd="2" destOrd="0" presId="urn:microsoft.com/office/officeart/2005/8/layout/list1"/>
    <dgm:cxn modelId="{7BB390B1-039A-458A-B655-72C701091516}" type="presParOf" srcId="{05E1856A-AEA2-4B6D-A291-CD9F978F7672}" destId="{5B28775C-FF6A-4FA7-8406-E9A4C4964F04}" srcOrd="3" destOrd="0" presId="urn:microsoft.com/office/officeart/2005/8/layout/list1"/>
    <dgm:cxn modelId="{2C4DB729-B38B-45EC-96A8-552FD29F65B1}" type="presParOf" srcId="{05E1856A-AEA2-4B6D-A291-CD9F978F7672}" destId="{4D816A55-A4DD-45BC-B628-63CCF3A0F2C1}" srcOrd="4" destOrd="0" presId="urn:microsoft.com/office/officeart/2005/8/layout/list1"/>
    <dgm:cxn modelId="{5E50ED54-AE9E-4789-96D7-993313675C19}" type="presParOf" srcId="{4D816A55-A4DD-45BC-B628-63CCF3A0F2C1}" destId="{40B62D8E-C308-4253-BF50-19A1F4FA3C19}" srcOrd="0" destOrd="0" presId="urn:microsoft.com/office/officeart/2005/8/layout/list1"/>
    <dgm:cxn modelId="{989AF8D5-97D9-40C1-BE8C-76A49696E66A}" type="presParOf" srcId="{4D816A55-A4DD-45BC-B628-63CCF3A0F2C1}" destId="{7B15D0D1-6B47-41FB-A6C6-6255746DE0B6}" srcOrd="1" destOrd="0" presId="urn:microsoft.com/office/officeart/2005/8/layout/list1"/>
    <dgm:cxn modelId="{0DB1ECEA-1D29-400C-8C42-B6127F7D9495}" type="presParOf" srcId="{05E1856A-AEA2-4B6D-A291-CD9F978F7672}" destId="{491967CF-B982-4D7E-B400-E9D9835E5C17}" srcOrd="5" destOrd="0" presId="urn:microsoft.com/office/officeart/2005/8/layout/list1"/>
    <dgm:cxn modelId="{BEB3914B-DFB8-4A51-8EB2-B8A063B3C711}" type="presParOf" srcId="{05E1856A-AEA2-4B6D-A291-CD9F978F7672}" destId="{E43633D8-7835-4826-BEF9-F4746E2BAD98}" srcOrd="6" destOrd="0" presId="urn:microsoft.com/office/officeart/2005/8/layout/list1"/>
    <dgm:cxn modelId="{5809EECF-5D8F-4B81-AC49-0272B37D5137}" type="presParOf" srcId="{05E1856A-AEA2-4B6D-A291-CD9F978F7672}" destId="{C67BECF4-E888-485A-AFF2-53E9C7A7A578}" srcOrd="7" destOrd="0" presId="urn:microsoft.com/office/officeart/2005/8/layout/list1"/>
    <dgm:cxn modelId="{691716A4-A298-4237-90C4-6781C8DB0F8F}" type="presParOf" srcId="{05E1856A-AEA2-4B6D-A291-CD9F978F7672}" destId="{1EFA4897-BCBD-4BE2-92A3-8C51DB079D60}" srcOrd="8" destOrd="0" presId="urn:microsoft.com/office/officeart/2005/8/layout/list1"/>
    <dgm:cxn modelId="{8EDBA56F-5F5D-4B34-B539-F442FED61F14}" type="presParOf" srcId="{1EFA4897-BCBD-4BE2-92A3-8C51DB079D60}" destId="{6F5B3846-A7EC-44A8-8DCB-DEB637931FC5}" srcOrd="0" destOrd="0" presId="urn:microsoft.com/office/officeart/2005/8/layout/list1"/>
    <dgm:cxn modelId="{3A5D9D7C-3F6E-4D88-B21F-A2FF21E41A4B}" type="presParOf" srcId="{1EFA4897-BCBD-4BE2-92A3-8C51DB079D60}" destId="{8B61605A-F281-4DCB-A2AB-37CFAC878FC8}" srcOrd="1" destOrd="0" presId="urn:microsoft.com/office/officeart/2005/8/layout/list1"/>
    <dgm:cxn modelId="{7B7FE5AB-756A-44FE-AA03-704A36FAF749}" type="presParOf" srcId="{05E1856A-AEA2-4B6D-A291-CD9F978F7672}" destId="{D71BFC03-8E7D-4F69-B4F4-3170E13E49C0}" srcOrd="9" destOrd="0" presId="urn:microsoft.com/office/officeart/2005/8/layout/list1"/>
    <dgm:cxn modelId="{9629DF2A-D95A-4B40-A7EC-43B7B8E247DD}" type="presParOf" srcId="{05E1856A-AEA2-4B6D-A291-CD9F978F7672}" destId="{3BAFDCC8-1A53-4858-834A-5B931EEBE91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38531CB-DF01-4DCA-A3FE-1F190F43031B}">
      <dsp:nvSpPr>
        <dsp:cNvPr id="0" name=""/>
        <dsp:cNvSpPr/>
      </dsp:nvSpPr>
      <dsp:spPr>
        <a:xfrm>
          <a:off x="0" y="248758"/>
          <a:ext cx="5757874" cy="12789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6875" tIns="291592" rIns="446875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 smtClean="0">
              <a:latin typeface="Calibri"/>
            </a:rPr>
            <a:t>↑ </a:t>
          </a:r>
          <a:r>
            <a:rPr lang="en-US" sz="1800" b="1" kern="1200" dirty="0" smtClean="0">
              <a:latin typeface="Calibri"/>
            </a:rPr>
            <a:t>thrombin–</a:t>
          </a:r>
          <a:r>
            <a:rPr lang="en-US" sz="1800" b="1" kern="1200" dirty="0" err="1" smtClean="0">
              <a:latin typeface="Calibri"/>
            </a:rPr>
            <a:t>antithrombin</a:t>
          </a:r>
          <a:r>
            <a:rPr lang="en-US" sz="1800" b="1" kern="1200" dirty="0" smtClean="0">
              <a:latin typeface="Calibri"/>
            </a:rPr>
            <a:t> complexes</a:t>
          </a:r>
          <a:endParaRPr lang="it-IT" sz="1800" b="1" kern="1200" dirty="0">
            <a:latin typeface="Calibri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 smtClean="0">
              <a:latin typeface="Calibri"/>
            </a:rPr>
            <a:t>↑ </a:t>
          </a:r>
          <a:r>
            <a:rPr lang="en-US" sz="1800" b="1" kern="1200" dirty="0" err="1" smtClean="0">
              <a:latin typeface="Calibri"/>
            </a:rPr>
            <a:t>prothrombin</a:t>
          </a:r>
          <a:r>
            <a:rPr lang="en-US" sz="1800" b="1" kern="1200" dirty="0" smtClean="0">
              <a:latin typeface="Calibri"/>
            </a:rPr>
            <a:t> fragment (</a:t>
          </a:r>
          <a:r>
            <a:rPr lang="it-IT" sz="1800" b="1" kern="1200" dirty="0" smtClean="0">
              <a:latin typeface="Calibri"/>
            </a:rPr>
            <a:t>F1+2)</a:t>
          </a:r>
          <a:endParaRPr lang="it-IT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 smtClean="0">
              <a:latin typeface="Calibri"/>
            </a:rPr>
            <a:t>↑ </a:t>
          </a:r>
          <a:r>
            <a:rPr lang="en-US" sz="1800" b="1" kern="1200" dirty="0" err="1" smtClean="0">
              <a:latin typeface="Calibri"/>
            </a:rPr>
            <a:t>fibrinopeptide</a:t>
          </a:r>
          <a:r>
            <a:rPr lang="en-US" sz="1800" b="1" kern="1200" dirty="0" smtClean="0">
              <a:latin typeface="Calibri"/>
            </a:rPr>
            <a:t> A (FPA)</a:t>
          </a:r>
          <a:endParaRPr lang="it-IT" sz="1800" b="1" kern="1200" dirty="0">
            <a:latin typeface="Calibri"/>
          </a:endParaRPr>
        </a:p>
      </dsp:txBody>
      <dsp:txXfrm>
        <a:off x="0" y="248758"/>
        <a:ext cx="5757874" cy="1278900"/>
      </dsp:txXfrm>
    </dsp:sp>
    <dsp:sp modelId="{CE72AA50-F9D3-4ECA-86B0-6313F7DD59E3}">
      <dsp:nvSpPr>
        <dsp:cNvPr id="0" name=""/>
        <dsp:cNvSpPr/>
      </dsp:nvSpPr>
      <dsp:spPr>
        <a:xfrm>
          <a:off x="287893" y="42118"/>
          <a:ext cx="4030511" cy="413280"/>
        </a:xfrm>
        <a:prstGeom prst="round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52344" tIns="0" rIns="15234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err="1" smtClean="0"/>
            <a:t>Coagulation</a:t>
          </a:r>
          <a:endParaRPr lang="it-IT" sz="2400" b="1" kern="1200" dirty="0"/>
        </a:p>
      </dsp:txBody>
      <dsp:txXfrm>
        <a:off x="287893" y="42118"/>
        <a:ext cx="4030511" cy="413280"/>
      </dsp:txXfrm>
    </dsp:sp>
    <dsp:sp modelId="{F151A404-6E86-40B1-BCAE-9AC188281605}">
      <dsp:nvSpPr>
        <dsp:cNvPr id="0" name=""/>
        <dsp:cNvSpPr/>
      </dsp:nvSpPr>
      <dsp:spPr>
        <a:xfrm>
          <a:off x="0" y="1809898"/>
          <a:ext cx="5757874" cy="1808099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6875" tIns="291592" rIns="446875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 smtClean="0">
              <a:latin typeface="Calibri"/>
            </a:rPr>
            <a:t>↑ </a:t>
          </a:r>
          <a:r>
            <a:rPr lang="it-IT" sz="1800" b="1" kern="1200" dirty="0" err="1" smtClean="0">
              <a:latin typeface="Calibri"/>
            </a:rPr>
            <a:t>urokinase-type</a:t>
          </a:r>
          <a:r>
            <a:rPr lang="it-IT" sz="1800" b="1" kern="1200" dirty="0" smtClean="0">
              <a:latin typeface="Calibri"/>
            </a:rPr>
            <a:t> </a:t>
          </a:r>
          <a:r>
            <a:rPr lang="it-IT" sz="1800" b="1" kern="1200" dirty="0" err="1" smtClean="0">
              <a:latin typeface="Calibri"/>
            </a:rPr>
            <a:t>plasminogen</a:t>
          </a:r>
          <a:r>
            <a:rPr lang="it-IT" sz="1800" b="1" kern="1200" dirty="0" smtClean="0">
              <a:latin typeface="Calibri"/>
            </a:rPr>
            <a:t> </a:t>
          </a:r>
          <a:r>
            <a:rPr lang="it-IT" sz="1800" b="1" kern="1200" dirty="0" err="1" smtClean="0">
              <a:latin typeface="Calibri"/>
            </a:rPr>
            <a:t>activator</a:t>
          </a:r>
          <a:r>
            <a:rPr lang="it-IT" sz="1800" b="1" kern="1200" dirty="0" smtClean="0">
              <a:latin typeface="Calibri"/>
            </a:rPr>
            <a:t> (</a:t>
          </a:r>
          <a:r>
            <a:rPr lang="it-IT" sz="1800" b="1" kern="1200" dirty="0" err="1" smtClean="0">
              <a:latin typeface="Calibri"/>
            </a:rPr>
            <a:t>u-PA</a:t>
          </a:r>
          <a:r>
            <a:rPr lang="it-IT" sz="1800" b="1" kern="1200" dirty="0" smtClean="0">
              <a:latin typeface="Calibri"/>
            </a:rPr>
            <a:t>)</a:t>
          </a:r>
          <a:endParaRPr lang="it-IT" sz="1800" b="1" kern="1200" dirty="0">
            <a:latin typeface="Calibri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 smtClean="0">
              <a:latin typeface="Calibri"/>
            </a:rPr>
            <a:t>↓ </a:t>
          </a:r>
          <a:r>
            <a:rPr lang="it-IT" sz="1800" b="1" kern="1200" dirty="0" err="1" smtClean="0">
              <a:latin typeface="Calibri"/>
            </a:rPr>
            <a:t>Plasminogen</a:t>
          </a:r>
          <a:endParaRPr lang="it-IT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 smtClean="0">
              <a:latin typeface="Calibri"/>
            </a:rPr>
            <a:t>↓ </a:t>
          </a:r>
          <a:r>
            <a:rPr lang="el-GR" sz="1800" b="1" kern="1200" dirty="0" smtClean="0">
              <a:latin typeface="Calibri"/>
            </a:rPr>
            <a:t>α</a:t>
          </a:r>
          <a:r>
            <a:rPr lang="it-IT" sz="1800" b="1" kern="1200" baseline="-25000" dirty="0" smtClean="0">
              <a:latin typeface="Calibri"/>
            </a:rPr>
            <a:t>2</a:t>
          </a:r>
          <a:r>
            <a:rPr lang="it-IT" sz="1800" b="1" kern="1200" baseline="0" dirty="0" smtClean="0">
              <a:latin typeface="Calibri"/>
            </a:rPr>
            <a:t>-Antiplasmin</a:t>
          </a:r>
          <a:endParaRPr lang="it-IT" sz="1800" b="1" kern="1200" baseline="-250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 smtClean="0">
              <a:latin typeface="Calibri"/>
            </a:rPr>
            <a:t>↑ </a:t>
          </a:r>
          <a:r>
            <a:rPr lang="it-IT" sz="1800" b="1" kern="1200" dirty="0" err="1" smtClean="0">
              <a:latin typeface="Calibri"/>
            </a:rPr>
            <a:t>D-dimer</a:t>
          </a:r>
          <a:r>
            <a:rPr lang="it-IT" sz="1800" b="1" kern="1200" baseline="0" dirty="0" smtClean="0">
              <a:latin typeface="Calibri"/>
            </a:rPr>
            <a:t>, </a:t>
          </a:r>
          <a:r>
            <a:rPr lang="en-US" sz="1800" b="1" kern="1200" baseline="0" dirty="0" smtClean="0">
              <a:latin typeface="Calibri"/>
            </a:rPr>
            <a:t>fibrinogen-fibrin degradation products (</a:t>
          </a:r>
          <a:r>
            <a:rPr lang="it-IT" sz="1800" b="1" kern="1200" baseline="0" dirty="0" err="1" smtClean="0">
              <a:latin typeface="Calibri"/>
            </a:rPr>
            <a:t>FDPs</a:t>
          </a:r>
          <a:r>
            <a:rPr lang="it-IT" sz="1800" b="1" kern="1200" baseline="0" dirty="0" smtClean="0">
              <a:latin typeface="Calibri"/>
            </a:rPr>
            <a:t>)</a:t>
          </a:r>
          <a:endParaRPr lang="it-IT" sz="1800" b="1" kern="1200" baseline="0" dirty="0">
            <a:latin typeface="Calibri"/>
          </a:endParaRPr>
        </a:p>
      </dsp:txBody>
      <dsp:txXfrm>
        <a:off x="0" y="1809898"/>
        <a:ext cx="5757874" cy="1808099"/>
      </dsp:txXfrm>
    </dsp:sp>
    <dsp:sp modelId="{7AA13D8F-B745-4230-AEBE-FE2C77729F30}">
      <dsp:nvSpPr>
        <dsp:cNvPr id="0" name=""/>
        <dsp:cNvSpPr/>
      </dsp:nvSpPr>
      <dsp:spPr>
        <a:xfrm>
          <a:off x="287893" y="1603258"/>
          <a:ext cx="4030511" cy="413280"/>
        </a:xfrm>
        <a:prstGeom prst="round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52344" tIns="0" rIns="15234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err="1" smtClean="0"/>
            <a:t>Fibrinolysis</a:t>
          </a:r>
          <a:endParaRPr lang="it-IT" sz="2400" b="1" kern="1200" dirty="0"/>
        </a:p>
      </dsp:txBody>
      <dsp:txXfrm>
        <a:off x="287893" y="1603258"/>
        <a:ext cx="4030511" cy="413280"/>
      </dsp:txXfrm>
    </dsp:sp>
    <dsp:sp modelId="{6D280E35-9AD0-4B9C-9A97-B5678FD6CAD2}">
      <dsp:nvSpPr>
        <dsp:cNvPr id="0" name=""/>
        <dsp:cNvSpPr/>
      </dsp:nvSpPr>
      <dsp:spPr>
        <a:xfrm>
          <a:off x="0" y="3900238"/>
          <a:ext cx="5757874" cy="672525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6875" tIns="291592" rIns="446875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 smtClean="0">
              <a:latin typeface="Calibri"/>
            </a:rPr>
            <a:t>↑ </a:t>
          </a:r>
          <a:r>
            <a:rPr lang="it-IT" sz="1800" b="1" kern="1200" dirty="0" err="1" smtClean="0">
              <a:latin typeface="Calibri"/>
            </a:rPr>
            <a:t>Elastase</a:t>
          </a:r>
          <a:r>
            <a:rPr lang="it-IT" sz="1800" b="1" kern="1200" dirty="0" smtClean="0">
              <a:latin typeface="Calibri"/>
            </a:rPr>
            <a:t> </a:t>
          </a:r>
          <a:r>
            <a:rPr lang="it-IT" sz="1800" b="1" kern="1200" dirty="0" err="1" smtClean="0">
              <a:latin typeface="Calibri"/>
            </a:rPr>
            <a:t>inhibitor</a:t>
          </a:r>
          <a:r>
            <a:rPr lang="it-IT" sz="1800" b="1" kern="1200" dirty="0" smtClean="0">
              <a:latin typeface="Calibri"/>
            </a:rPr>
            <a:t> </a:t>
          </a:r>
          <a:r>
            <a:rPr lang="it-IT" sz="1800" b="1" kern="1200" dirty="0" err="1" smtClean="0">
              <a:latin typeface="Calibri"/>
            </a:rPr>
            <a:t>complex</a:t>
          </a:r>
          <a:endParaRPr lang="it-IT" sz="1800" b="1" kern="1200" dirty="0"/>
        </a:p>
      </dsp:txBody>
      <dsp:txXfrm>
        <a:off x="0" y="3900238"/>
        <a:ext cx="5757874" cy="672525"/>
      </dsp:txXfrm>
    </dsp:sp>
    <dsp:sp modelId="{EC57AFC6-6525-43D0-AA55-E961874F9164}">
      <dsp:nvSpPr>
        <dsp:cNvPr id="0" name=""/>
        <dsp:cNvSpPr/>
      </dsp:nvSpPr>
      <dsp:spPr>
        <a:xfrm>
          <a:off x="287893" y="3693598"/>
          <a:ext cx="4030511" cy="413280"/>
        </a:xfrm>
        <a:prstGeom prst="round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52344" tIns="0" rIns="15234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err="1" smtClean="0"/>
            <a:t>Nonspecific</a:t>
          </a:r>
          <a:r>
            <a:rPr lang="it-IT" sz="2400" b="1" kern="1200" dirty="0" smtClean="0"/>
            <a:t> </a:t>
          </a:r>
          <a:r>
            <a:rPr lang="it-IT" sz="2400" b="1" kern="1200" dirty="0" err="1" smtClean="0"/>
            <a:t>proteolysis</a:t>
          </a:r>
          <a:endParaRPr lang="it-IT" sz="2400" b="1" kern="1200" dirty="0"/>
        </a:p>
      </dsp:txBody>
      <dsp:txXfrm>
        <a:off x="287893" y="3693598"/>
        <a:ext cx="4030511" cy="41328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801A30D-46F2-4040-BFEE-BEFBAC8E6C86}">
      <dsp:nvSpPr>
        <dsp:cNvPr id="0" name=""/>
        <dsp:cNvSpPr/>
      </dsp:nvSpPr>
      <dsp:spPr>
        <a:xfrm>
          <a:off x="0" y="489153"/>
          <a:ext cx="6779096" cy="3024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79A549-74D7-4198-89FE-E7DE67DF161A}">
      <dsp:nvSpPr>
        <dsp:cNvPr id="0" name=""/>
        <dsp:cNvSpPr/>
      </dsp:nvSpPr>
      <dsp:spPr>
        <a:xfrm>
          <a:off x="338954" y="172002"/>
          <a:ext cx="6212682" cy="49427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9364" tIns="0" rIns="17936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Start ATRA </a:t>
          </a:r>
          <a:r>
            <a:rPr lang="it-IT" sz="1600" kern="1200" dirty="0" err="1" smtClean="0"/>
            <a:t>immediately</a:t>
          </a:r>
          <a:r>
            <a:rPr lang="it-IT" sz="1600" kern="1200" dirty="0" smtClean="0"/>
            <a:t> </a:t>
          </a:r>
          <a:r>
            <a:rPr lang="it-IT" sz="1600" kern="1200" dirty="0" err="1" smtClean="0"/>
            <a:t>when</a:t>
          </a:r>
          <a:r>
            <a:rPr lang="it-IT" sz="1600" kern="1200" dirty="0" smtClean="0"/>
            <a:t> APL </a:t>
          </a:r>
          <a:r>
            <a:rPr lang="it-IT" sz="1600" kern="1200" dirty="0" err="1" smtClean="0"/>
            <a:t>is</a:t>
          </a:r>
          <a:r>
            <a:rPr lang="it-IT" sz="1600" kern="1200" dirty="0" smtClean="0"/>
            <a:t> </a:t>
          </a:r>
          <a:r>
            <a:rPr lang="it-IT" sz="1600" kern="1200" dirty="0" err="1" smtClean="0"/>
            <a:t>suspected</a:t>
          </a:r>
          <a:endParaRPr lang="it-IT" sz="1600" kern="1200" dirty="0"/>
        </a:p>
      </dsp:txBody>
      <dsp:txXfrm>
        <a:off x="338954" y="172002"/>
        <a:ext cx="6212682" cy="494271"/>
      </dsp:txXfrm>
    </dsp:sp>
    <dsp:sp modelId="{E43633D8-7835-4826-BEF9-F4746E2BAD98}">
      <dsp:nvSpPr>
        <dsp:cNvPr id="0" name=""/>
        <dsp:cNvSpPr/>
      </dsp:nvSpPr>
      <dsp:spPr>
        <a:xfrm>
          <a:off x="0" y="2445597"/>
          <a:ext cx="6779096" cy="3024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15D0D1-6B47-41FB-A6C6-6255746DE0B6}">
      <dsp:nvSpPr>
        <dsp:cNvPr id="0" name=""/>
        <dsp:cNvSpPr/>
      </dsp:nvSpPr>
      <dsp:spPr>
        <a:xfrm>
          <a:off x="338623" y="856353"/>
          <a:ext cx="6206615" cy="176636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9364" tIns="0" rIns="17936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it-IT" sz="1600" kern="1200" dirty="0" smtClean="0"/>
            <a:t>Platelet transfusion, to maintain </a:t>
          </a:r>
          <a:r>
            <a:rPr lang="en-US" altLang="it-IT" sz="1600" kern="1200" dirty="0" err="1" smtClean="0"/>
            <a:t>plts</a:t>
          </a:r>
          <a:r>
            <a:rPr lang="en-US" altLang="it-IT" sz="1600" kern="1200" dirty="0" smtClean="0"/>
            <a:t>. &gt; 50x109/L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it-IT" sz="1600" kern="1200" dirty="0" smtClean="0"/>
            <a:t>Red Blood cell transfusion, to maintain </a:t>
          </a:r>
          <a:r>
            <a:rPr lang="en-US" altLang="it-IT" sz="1600" kern="1200" dirty="0" err="1" smtClean="0"/>
            <a:t>Hb</a:t>
          </a:r>
          <a:r>
            <a:rPr lang="en-US" altLang="it-IT" sz="1600" kern="1200" dirty="0" smtClean="0"/>
            <a:t> &gt; 8g/</a:t>
          </a:r>
          <a:r>
            <a:rPr lang="en-US" altLang="it-IT" sz="1600" kern="1200" dirty="0" err="1" smtClean="0"/>
            <a:t>dL</a:t>
          </a:r>
          <a:endParaRPr lang="en-US" altLang="it-IT" sz="1600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it-IT" sz="1600" kern="1200" dirty="0" smtClean="0"/>
            <a:t>If cerebral bleeding is suspected:</a:t>
          </a:r>
        </a:p>
        <a:p>
          <a:pPr marL="27305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it-IT" sz="1600" kern="1200" dirty="0" smtClean="0"/>
            <a:t>- Perform CT scan or MRI</a:t>
          </a:r>
          <a:r>
            <a:rPr lang="it-IT" altLang="it-IT" sz="1600" kern="1200" dirty="0" smtClean="0"/>
            <a:t> </a:t>
          </a:r>
          <a:r>
            <a:rPr lang="en-US" altLang="it-IT" sz="1600" kern="1200" dirty="0" smtClean="0"/>
            <a:t>immediately	</a:t>
          </a:r>
        </a:p>
        <a:p>
          <a:pPr marL="27305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it-IT" sz="1600" kern="1200" dirty="0" smtClean="0"/>
            <a:t>- Avoid lumbar puncture</a:t>
          </a:r>
        </a:p>
        <a:p>
          <a:pPr marL="27305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it-IT" sz="1600" kern="1200" dirty="0" smtClean="0"/>
            <a:t>- Intensive Care Unit</a:t>
          </a:r>
          <a:endParaRPr lang="it-IT" sz="1600" kern="1200" dirty="0"/>
        </a:p>
      </dsp:txBody>
      <dsp:txXfrm>
        <a:off x="338623" y="856353"/>
        <a:ext cx="6206615" cy="1766364"/>
      </dsp:txXfrm>
    </dsp:sp>
    <dsp:sp modelId="{3BAFDCC8-1A53-4858-834A-5B931EEBE914}">
      <dsp:nvSpPr>
        <dsp:cNvPr id="0" name=""/>
        <dsp:cNvSpPr/>
      </dsp:nvSpPr>
      <dsp:spPr>
        <a:xfrm>
          <a:off x="0" y="4051560"/>
          <a:ext cx="6779096" cy="3024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61605A-F281-4DCB-A2AB-37CFAC878FC8}">
      <dsp:nvSpPr>
        <dsp:cNvPr id="0" name=""/>
        <dsp:cNvSpPr/>
      </dsp:nvSpPr>
      <dsp:spPr>
        <a:xfrm>
          <a:off x="338623" y="2812797"/>
          <a:ext cx="6206615" cy="141588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9364" tIns="0" rIns="17936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it-IT" sz="1600" kern="1200" dirty="0" smtClean="0"/>
            <a:t>THERAPY O</a:t>
          </a:r>
          <a:r>
            <a:rPr lang="it-IT" altLang="it-IT" sz="1600" kern="1200" dirty="0" smtClean="0"/>
            <a:t>F</a:t>
          </a:r>
          <a:r>
            <a:rPr lang="en-US" altLang="it-IT" sz="1600" kern="1200" dirty="0" smtClean="0"/>
            <a:t> NO BENEFIT or UN-TESTED: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it-IT" sz="1600" kern="1200" dirty="0" err="1" smtClean="0"/>
            <a:t>Tranexamic</a:t>
          </a:r>
          <a:r>
            <a:rPr lang="en-US" altLang="it-IT" sz="1600" kern="1200" dirty="0" smtClean="0"/>
            <a:t> acid </a:t>
          </a:r>
          <a:endParaRPr lang="it-IT" altLang="it-IT" sz="1600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it-IT" sz="1600" kern="1200" dirty="0" err="1" smtClean="0"/>
            <a:t>Unfractionated</a:t>
          </a:r>
          <a:r>
            <a:rPr lang="en-US" altLang="it-IT" sz="1600" kern="1200" dirty="0" smtClean="0"/>
            <a:t> he</a:t>
          </a:r>
          <a:r>
            <a:rPr lang="it-IT" altLang="it-IT" sz="1600" kern="1200" dirty="0" err="1" smtClean="0"/>
            <a:t>parin</a:t>
          </a:r>
          <a:endParaRPr lang="it-IT" altLang="it-IT" sz="1600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altLang="it-IT" sz="1600" kern="1200" dirty="0" smtClean="0"/>
            <a:t>LMWH, </a:t>
          </a:r>
          <a:r>
            <a:rPr lang="it-IT" altLang="it-IT" sz="1600" kern="1200" dirty="0" err="1" smtClean="0"/>
            <a:t>pentasaccharide</a:t>
          </a:r>
          <a:r>
            <a:rPr lang="it-IT" altLang="it-IT" sz="1600" kern="1200" dirty="0" smtClean="0"/>
            <a:t> or </a:t>
          </a:r>
          <a:r>
            <a:rPr lang="it-IT" altLang="it-IT" sz="1600" kern="1200" dirty="0" err="1" smtClean="0"/>
            <a:t>newer</a:t>
          </a:r>
          <a:r>
            <a:rPr lang="it-IT" altLang="it-IT" sz="1600" kern="1200" dirty="0" smtClean="0"/>
            <a:t> </a:t>
          </a:r>
          <a:r>
            <a:rPr lang="it-IT" altLang="it-IT" sz="1600" kern="1200" dirty="0" err="1" smtClean="0"/>
            <a:t>anti-Xa</a:t>
          </a:r>
          <a:r>
            <a:rPr lang="it-IT" altLang="it-IT" sz="1600" kern="1200" dirty="0" smtClean="0"/>
            <a:t>/</a:t>
          </a:r>
          <a:r>
            <a:rPr lang="it-IT" altLang="it-IT" sz="1600" kern="1200" dirty="0" err="1" smtClean="0"/>
            <a:t>anti-IIa</a:t>
          </a:r>
          <a:r>
            <a:rPr lang="it-IT" altLang="it-IT" sz="1600" kern="1200" dirty="0" smtClean="0"/>
            <a:t> </a:t>
          </a:r>
          <a:r>
            <a:rPr lang="it-IT" altLang="it-IT" sz="1600" kern="1200" dirty="0" err="1" smtClean="0"/>
            <a:t>agents</a:t>
          </a:r>
          <a:r>
            <a:rPr lang="it-IT" altLang="it-IT" sz="1600" kern="1200" dirty="0" smtClean="0"/>
            <a:t>? – </a:t>
          </a:r>
          <a:r>
            <a:rPr lang="it-IT" altLang="it-IT" sz="1600" kern="1200" dirty="0" err="1" smtClean="0"/>
            <a:t>not</a:t>
          </a:r>
          <a:r>
            <a:rPr lang="it-IT" altLang="it-IT" sz="1600" kern="1200" dirty="0" smtClean="0"/>
            <a:t> </a:t>
          </a:r>
          <a:r>
            <a:rPr lang="it-IT" altLang="it-IT" sz="1600" kern="1200" dirty="0" err="1" smtClean="0"/>
            <a:t>tested</a:t>
          </a:r>
          <a:endParaRPr lang="it-IT" altLang="it-IT" sz="1600" kern="1200" dirty="0"/>
        </a:p>
      </dsp:txBody>
      <dsp:txXfrm>
        <a:off x="338623" y="2812797"/>
        <a:ext cx="6206615" cy="14158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B2B1-3A05-4375-8F55-82B66C23A576}" type="datetimeFigureOut">
              <a:rPr lang="it-IT" smtClean="0"/>
              <a:pPr/>
              <a:t>16/11/2011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527A-AEC1-43A5-B8C7-6FF5756E300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B2B1-3A05-4375-8F55-82B66C23A576}" type="datetimeFigureOut">
              <a:rPr lang="it-IT" smtClean="0"/>
              <a:pPr/>
              <a:t>16/11/2011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527A-AEC1-43A5-B8C7-6FF5756E300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B2B1-3A05-4375-8F55-82B66C23A576}" type="datetimeFigureOut">
              <a:rPr lang="it-IT" smtClean="0"/>
              <a:pPr/>
              <a:t>16/11/2011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527A-AEC1-43A5-B8C7-6FF5756E300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B2B1-3A05-4375-8F55-82B66C23A576}" type="datetimeFigureOut">
              <a:rPr lang="it-IT" smtClean="0"/>
              <a:pPr/>
              <a:t>16/11/2011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527A-AEC1-43A5-B8C7-6FF5756E300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B2B1-3A05-4375-8F55-82B66C23A576}" type="datetimeFigureOut">
              <a:rPr lang="it-IT" smtClean="0"/>
              <a:pPr/>
              <a:t>16/11/2011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527A-AEC1-43A5-B8C7-6FF5756E300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B2B1-3A05-4375-8F55-82B66C23A576}" type="datetimeFigureOut">
              <a:rPr lang="it-IT" smtClean="0"/>
              <a:pPr/>
              <a:t>16/11/2011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527A-AEC1-43A5-B8C7-6FF5756E300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B2B1-3A05-4375-8F55-82B66C23A576}" type="datetimeFigureOut">
              <a:rPr lang="it-IT" smtClean="0"/>
              <a:pPr/>
              <a:t>16/11/2011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527A-AEC1-43A5-B8C7-6FF5756E300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B2B1-3A05-4375-8F55-82B66C23A576}" type="datetimeFigureOut">
              <a:rPr lang="it-IT" smtClean="0"/>
              <a:pPr/>
              <a:t>16/11/2011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527A-AEC1-43A5-B8C7-6FF5756E300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B2B1-3A05-4375-8F55-82B66C23A576}" type="datetimeFigureOut">
              <a:rPr lang="it-IT" smtClean="0"/>
              <a:pPr/>
              <a:t>16/11/2011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527A-AEC1-43A5-B8C7-6FF5756E300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B2B1-3A05-4375-8F55-82B66C23A576}" type="datetimeFigureOut">
              <a:rPr lang="it-IT" smtClean="0"/>
              <a:pPr/>
              <a:t>16/11/2011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527A-AEC1-43A5-B8C7-6FF5756E300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B2B1-3A05-4375-8F55-82B66C23A576}" type="datetimeFigureOut">
              <a:rPr lang="it-IT" smtClean="0"/>
              <a:pPr/>
              <a:t>16/11/2011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527A-AEC1-43A5-B8C7-6FF5756E300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7B2B1-3A05-4375-8F55-82B66C23A576}" type="datetimeFigureOut">
              <a:rPr lang="it-IT" smtClean="0"/>
              <a:pPr/>
              <a:t>16/11/2011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A527A-AEC1-43A5-B8C7-6FF5756E3008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96782213"/>
              </p:ext>
            </p:extLst>
          </p:nvPr>
        </p:nvGraphicFramePr>
        <p:xfrm>
          <a:off x="3028968" y="1600200"/>
          <a:ext cx="5757874" cy="46148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Ovale 8"/>
          <p:cNvSpPr/>
          <p:nvPr/>
        </p:nvSpPr>
        <p:spPr>
          <a:xfrm>
            <a:off x="214282" y="3386150"/>
            <a:ext cx="2286016" cy="157163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 err="1" smtClean="0"/>
              <a:t>Activation</a:t>
            </a:r>
            <a:endParaRPr lang="it-IT" sz="2400" b="1" dirty="0"/>
          </a:p>
        </p:txBody>
      </p:sp>
      <p:cxnSp>
        <p:nvCxnSpPr>
          <p:cNvPr id="11" name="Connettore 2 10"/>
          <p:cNvCxnSpPr/>
          <p:nvPr/>
        </p:nvCxnSpPr>
        <p:spPr>
          <a:xfrm flipV="1">
            <a:off x="1957398" y="2628920"/>
            <a:ext cx="928694" cy="7143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ttore 2 12"/>
          <p:cNvCxnSpPr/>
          <p:nvPr/>
        </p:nvCxnSpPr>
        <p:spPr>
          <a:xfrm>
            <a:off x="2600340" y="4271994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>
            <a:off x="2100274" y="5129250"/>
            <a:ext cx="785818" cy="7143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51520" y="188640"/>
            <a:ext cx="81551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Fig. 1: Laboratories abnormalities of hemostasis in APL patients.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asellaDiTesto 55"/>
          <p:cNvSpPr txBox="1"/>
          <p:nvPr/>
        </p:nvSpPr>
        <p:spPr>
          <a:xfrm>
            <a:off x="5618493" y="1989410"/>
            <a:ext cx="2520280" cy="783193"/>
          </a:xfrm>
          <a:prstGeom prst="round2Diag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err="1" smtClean="0"/>
              <a:t>Activation</a:t>
            </a:r>
            <a:r>
              <a:rPr lang="it-IT" sz="2000" b="1" dirty="0" smtClean="0"/>
              <a:t> of </a:t>
            </a:r>
            <a:r>
              <a:rPr lang="it-IT" sz="2000" b="1" dirty="0" err="1" smtClean="0"/>
              <a:t>blood</a:t>
            </a:r>
            <a:r>
              <a:rPr lang="it-IT" sz="2000" b="1" dirty="0" smtClean="0"/>
              <a:t> </a:t>
            </a:r>
          </a:p>
          <a:p>
            <a:pPr algn="ctr"/>
            <a:r>
              <a:rPr lang="it-IT" sz="2000" b="1" dirty="0" err="1" smtClean="0"/>
              <a:t>clotting</a:t>
            </a:r>
            <a:endParaRPr lang="it-IT" sz="2000" b="1" dirty="0"/>
          </a:p>
        </p:txBody>
      </p:sp>
      <p:grpSp>
        <p:nvGrpSpPr>
          <p:cNvPr id="2" name="Gruppo 7"/>
          <p:cNvGrpSpPr/>
          <p:nvPr/>
        </p:nvGrpSpPr>
        <p:grpSpPr>
          <a:xfrm>
            <a:off x="2968202" y="3286180"/>
            <a:ext cx="976626" cy="968562"/>
            <a:chOff x="3944203" y="2840802"/>
            <a:chExt cx="976626" cy="968562"/>
          </a:xfrm>
        </p:grpSpPr>
        <p:sp>
          <p:nvSpPr>
            <p:cNvPr id="5" name="Figura a mano libera 4"/>
            <p:cNvSpPr/>
            <p:nvPr/>
          </p:nvSpPr>
          <p:spPr>
            <a:xfrm>
              <a:off x="3944203" y="2840802"/>
              <a:ext cx="976626" cy="968562"/>
            </a:xfrm>
            <a:custGeom>
              <a:avLst/>
              <a:gdLst>
                <a:gd name="connsiteX0" fmla="*/ 545910 w 976626"/>
                <a:gd name="connsiteY0" fmla="*/ 38876 h 968562"/>
                <a:gd name="connsiteX1" fmla="*/ 736979 w 976626"/>
                <a:gd name="connsiteY1" fmla="*/ 107114 h 968562"/>
                <a:gd name="connsiteX2" fmla="*/ 750627 w 976626"/>
                <a:gd name="connsiteY2" fmla="*/ 161705 h 968562"/>
                <a:gd name="connsiteX3" fmla="*/ 859809 w 976626"/>
                <a:gd name="connsiteY3" fmla="*/ 257240 h 968562"/>
                <a:gd name="connsiteX4" fmla="*/ 900752 w 976626"/>
                <a:gd name="connsiteY4" fmla="*/ 284535 h 968562"/>
                <a:gd name="connsiteX5" fmla="*/ 928048 w 976626"/>
                <a:gd name="connsiteY5" fmla="*/ 325479 h 968562"/>
                <a:gd name="connsiteX6" fmla="*/ 928048 w 976626"/>
                <a:gd name="connsiteY6" fmla="*/ 680320 h 968562"/>
                <a:gd name="connsiteX7" fmla="*/ 887104 w 976626"/>
                <a:gd name="connsiteY7" fmla="*/ 762207 h 968562"/>
                <a:gd name="connsiteX8" fmla="*/ 846161 w 976626"/>
                <a:gd name="connsiteY8" fmla="*/ 775855 h 968562"/>
                <a:gd name="connsiteX9" fmla="*/ 723331 w 976626"/>
                <a:gd name="connsiteY9" fmla="*/ 844094 h 968562"/>
                <a:gd name="connsiteX10" fmla="*/ 696036 w 976626"/>
                <a:gd name="connsiteY10" fmla="*/ 885037 h 968562"/>
                <a:gd name="connsiteX11" fmla="*/ 614149 w 976626"/>
                <a:gd name="connsiteY11" fmla="*/ 912332 h 968562"/>
                <a:gd name="connsiteX12" fmla="*/ 573206 w 976626"/>
                <a:gd name="connsiteY12" fmla="*/ 939628 h 968562"/>
                <a:gd name="connsiteX13" fmla="*/ 491319 w 976626"/>
                <a:gd name="connsiteY13" fmla="*/ 966923 h 968562"/>
                <a:gd name="connsiteX14" fmla="*/ 272955 w 976626"/>
                <a:gd name="connsiteY14" fmla="*/ 939628 h 968562"/>
                <a:gd name="connsiteX15" fmla="*/ 191069 w 976626"/>
                <a:gd name="connsiteY15" fmla="*/ 885037 h 968562"/>
                <a:gd name="connsiteX16" fmla="*/ 109182 w 976626"/>
                <a:gd name="connsiteY16" fmla="*/ 830446 h 968562"/>
                <a:gd name="connsiteX17" fmla="*/ 68239 w 976626"/>
                <a:gd name="connsiteY17" fmla="*/ 803150 h 968562"/>
                <a:gd name="connsiteX18" fmla="*/ 54591 w 976626"/>
                <a:gd name="connsiteY18" fmla="*/ 762207 h 968562"/>
                <a:gd name="connsiteX19" fmla="*/ 0 w 976626"/>
                <a:gd name="connsiteY19" fmla="*/ 680320 h 968562"/>
                <a:gd name="connsiteX20" fmla="*/ 13648 w 976626"/>
                <a:gd name="connsiteY20" fmla="*/ 584786 h 968562"/>
                <a:gd name="connsiteX21" fmla="*/ 122830 w 976626"/>
                <a:gd name="connsiteY21" fmla="*/ 516547 h 968562"/>
                <a:gd name="connsiteX22" fmla="*/ 163773 w 976626"/>
                <a:gd name="connsiteY22" fmla="*/ 489252 h 968562"/>
                <a:gd name="connsiteX23" fmla="*/ 191069 w 976626"/>
                <a:gd name="connsiteY23" fmla="*/ 407365 h 968562"/>
                <a:gd name="connsiteX24" fmla="*/ 163773 w 976626"/>
                <a:gd name="connsiteY24" fmla="*/ 311831 h 968562"/>
                <a:gd name="connsiteX25" fmla="*/ 122830 w 976626"/>
                <a:gd name="connsiteY25" fmla="*/ 229944 h 968562"/>
                <a:gd name="connsiteX26" fmla="*/ 177421 w 976626"/>
                <a:gd name="connsiteY26" fmla="*/ 161705 h 968562"/>
                <a:gd name="connsiteX27" fmla="*/ 259307 w 976626"/>
                <a:gd name="connsiteY27" fmla="*/ 134410 h 968562"/>
                <a:gd name="connsiteX28" fmla="*/ 286603 w 976626"/>
                <a:gd name="connsiteY28" fmla="*/ 93467 h 968562"/>
                <a:gd name="connsiteX29" fmla="*/ 327546 w 976626"/>
                <a:gd name="connsiteY29" fmla="*/ 66171 h 968562"/>
                <a:gd name="connsiteX30" fmla="*/ 382137 w 976626"/>
                <a:gd name="connsiteY30" fmla="*/ 11580 h 968562"/>
                <a:gd name="connsiteX31" fmla="*/ 545910 w 976626"/>
                <a:gd name="connsiteY31" fmla="*/ 38876 h 968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76626" h="968562">
                  <a:moveTo>
                    <a:pt x="545910" y="38876"/>
                  </a:moveTo>
                  <a:cubicBezTo>
                    <a:pt x="605050" y="54798"/>
                    <a:pt x="678985" y="20122"/>
                    <a:pt x="736979" y="107114"/>
                  </a:cubicBezTo>
                  <a:cubicBezTo>
                    <a:pt x="741528" y="125311"/>
                    <a:pt x="743238" y="144465"/>
                    <a:pt x="750627" y="161705"/>
                  </a:cubicBezTo>
                  <a:cubicBezTo>
                    <a:pt x="773374" y="214782"/>
                    <a:pt x="809763" y="223877"/>
                    <a:pt x="859809" y="257240"/>
                  </a:cubicBezTo>
                  <a:lnTo>
                    <a:pt x="900752" y="284535"/>
                  </a:lnTo>
                  <a:cubicBezTo>
                    <a:pt x="909851" y="298183"/>
                    <a:pt x="920712" y="310808"/>
                    <a:pt x="928048" y="325479"/>
                  </a:cubicBezTo>
                  <a:cubicBezTo>
                    <a:pt x="976626" y="422635"/>
                    <a:pt x="929138" y="666144"/>
                    <a:pt x="928048" y="680320"/>
                  </a:cubicBezTo>
                  <a:cubicBezTo>
                    <a:pt x="926427" y="701397"/>
                    <a:pt x="902754" y="749687"/>
                    <a:pt x="887104" y="762207"/>
                  </a:cubicBezTo>
                  <a:cubicBezTo>
                    <a:pt x="875870" y="771194"/>
                    <a:pt x="858737" y="768869"/>
                    <a:pt x="846161" y="775855"/>
                  </a:cubicBezTo>
                  <a:cubicBezTo>
                    <a:pt x="705379" y="854068"/>
                    <a:pt x="815976" y="813212"/>
                    <a:pt x="723331" y="844094"/>
                  </a:cubicBezTo>
                  <a:cubicBezTo>
                    <a:pt x="714233" y="857742"/>
                    <a:pt x="709945" y="876344"/>
                    <a:pt x="696036" y="885037"/>
                  </a:cubicBezTo>
                  <a:cubicBezTo>
                    <a:pt x="671637" y="900286"/>
                    <a:pt x="614149" y="912332"/>
                    <a:pt x="614149" y="912332"/>
                  </a:cubicBezTo>
                  <a:cubicBezTo>
                    <a:pt x="600501" y="921431"/>
                    <a:pt x="588195" y="932966"/>
                    <a:pt x="573206" y="939628"/>
                  </a:cubicBezTo>
                  <a:cubicBezTo>
                    <a:pt x="546914" y="951313"/>
                    <a:pt x="491319" y="966923"/>
                    <a:pt x="491319" y="966923"/>
                  </a:cubicBezTo>
                  <a:cubicBezTo>
                    <a:pt x="485646" y="966487"/>
                    <a:pt x="325035" y="968562"/>
                    <a:pt x="272955" y="939628"/>
                  </a:cubicBezTo>
                  <a:cubicBezTo>
                    <a:pt x="244278" y="923696"/>
                    <a:pt x="218364" y="903234"/>
                    <a:pt x="191069" y="885037"/>
                  </a:cubicBezTo>
                  <a:lnTo>
                    <a:pt x="109182" y="830446"/>
                  </a:lnTo>
                  <a:lnTo>
                    <a:pt x="68239" y="803150"/>
                  </a:lnTo>
                  <a:cubicBezTo>
                    <a:pt x="63690" y="789502"/>
                    <a:pt x="61577" y="774783"/>
                    <a:pt x="54591" y="762207"/>
                  </a:cubicBezTo>
                  <a:cubicBezTo>
                    <a:pt x="38659" y="733530"/>
                    <a:pt x="0" y="680320"/>
                    <a:pt x="0" y="680320"/>
                  </a:cubicBezTo>
                  <a:cubicBezTo>
                    <a:pt x="4549" y="648475"/>
                    <a:pt x="4405" y="615597"/>
                    <a:pt x="13648" y="584786"/>
                  </a:cubicBezTo>
                  <a:cubicBezTo>
                    <a:pt x="34109" y="516582"/>
                    <a:pt x="65366" y="554856"/>
                    <a:pt x="122830" y="516547"/>
                  </a:cubicBezTo>
                  <a:lnTo>
                    <a:pt x="163773" y="489252"/>
                  </a:lnTo>
                  <a:cubicBezTo>
                    <a:pt x="172872" y="461956"/>
                    <a:pt x="198047" y="435278"/>
                    <a:pt x="191069" y="407365"/>
                  </a:cubicBezTo>
                  <a:cubicBezTo>
                    <a:pt x="186696" y="389872"/>
                    <a:pt x="173563" y="331411"/>
                    <a:pt x="163773" y="311831"/>
                  </a:cubicBezTo>
                  <a:cubicBezTo>
                    <a:pt x="110861" y="206007"/>
                    <a:pt x="157134" y="332856"/>
                    <a:pt x="122830" y="229944"/>
                  </a:cubicBezTo>
                  <a:cubicBezTo>
                    <a:pt x="137629" y="185547"/>
                    <a:pt x="129110" y="183177"/>
                    <a:pt x="177421" y="161705"/>
                  </a:cubicBezTo>
                  <a:cubicBezTo>
                    <a:pt x="203713" y="150020"/>
                    <a:pt x="259307" y="134410"/>
                    <a:pt x="259307" y="134410"/>
                  </a:cubicBezTo>
                  <a:cubicBezTo>
                    <a:pt x="268406" y="120762"/>
                    <a:pt x="275005" y="105065"/>
                    <a:pt x="286603" y="93467"/>
                  </a:cubicBezTo>
                  <a:cubicBezTo>
                    <a:pt x="298201" y="81869"/>
                    <a:pt x="317299" y="78979"/>
                    <a:pt x="327546" y="66171"/>
                  </a:cubicBezTo>
                  <a:cubicBezTo>
                    <a:pt x="380482" y="0"/>
                    <a:pt x="292807" y="41357"/>
                    <a:pt x="382137" y="11580"/>
                  </a:cubicBezTo>
                  <a:cubicBezTo>
                    <a:pt x="538670" y="25810"/>
                    <a:pt x="486770" y="22954"/>
                    <a:pt x="545910" y="38876"/>
                  </a:cubicBezTo>
                  <a:close/>
                </a:path>
              </a:pathLst>
            </a:cu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" name="Figura a mano libera 6"/>
            <p:cNvSpPr/>
            <p:nvPr/>
          </p:nvSpPr>
          <p:spPr>
            <a:xfrm>
              <a:off x="4282490" y="3259543"/>
              <a:ext cx="337141" cy="234284"/>
            </a:xfrm>
            <a:custGeom>
              <a:avLst/>
              <a:gdLst>
                <a:gd name="connsiteX0" fmla="*/ 139385 w 337141"/>
                <a:gd name="connsiteY0" fmla="*/ 43215 h 234284"/>
                <a:gd name="connsiteX1" fmla="*/ 180328 w 337141"/>
                <a:gd name="connsiteY1" fmla="*/ 15920 h 234284"/>
                <a:gd name="connsiteX2" fmla="*/ 275862 w 337141"/>
                <a:gd name="connsiteY2" fmla="*/ 29567 h 234284"/>
                <a:gd name="connsiteX3" fmla="*/ 221271 w 337141"/>
                <a:gd name="connsiteY3" fmla="*/ 234284 h 234284"/>
                <a:gd name="connsiteX4" fmla="*/ 125737 w 337141"/>
                <a:gd name="connsiteY4" fmla="*/ 220636 h 234284"/>
                <a:gd name="connsiteX5" fmla="*/ 84794 w 337141"/>
                <a:gd name="connsiteY5" fmla="*/ 206988 h 234284"/>
                <a:gd name="connsiteX6" fmla="*/ 57498 w 337141"/>
                <a:gd name="connsiteY6" fmla="*/ 166045 h 234284"/>
                <a:gd name="connsiteX7" fmla="*/ 16555 w 337141"/>
                <a:gd name="connsiteY7" fmla="*/ 138750 h 234284"/>
                <a:gd name="connsiteX8" fmla="*/ 112089 w 337141"/>
                <a:gd name="connsiteY8" fmla="*/ 84158 h 234284"/>
                <a:gd name="connsiteX9" fmla="*/ 139385 w 337141"/>
                <a:gd name="connsiteY9" fmla="*/ 43215 h 234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7141" h="234284">
                  <a:moveTo>
                    <a:pt x="139385" y="43215"/>
                  </a:moveTo>
                  <a:cubicBezTo>
                    <a:pt x="150758" y="31842"/>
                    <a:pt x="164007" y="17552"/>
                    <a:pt x="180328" y="15920"/>
                  </a:cubicBezTo>
                  <a:cubicBezTo>
                    <a:pt x="212336" y="12719"/>
                    <a:pt x="263190" y="0"/>
                    <a:pt x="275862" y="29567"/>
                  </a:cubicBezTo>
                  <a:cubicBezTo>
                    <a:pt x="337141" y="172551"/>
                    <a:pt x="290499" y="188131"/>
                    <a:pt x="221271" y="234284"/>
                  </a:cubicBezTo>
                  <a:cubicBezTo>
                    <a:pt x="189426" y="229735"/>
                    <a:pt x="157280" y="226945"/>
                    <a:pt x="125737" y="220636"/>
                  </a:cubicBezTo>
                  <a:cubicBezTo>
                    <a:pt x="111630" y="217815"/>
                    <a:pt x="96028" y="215975"/>
                    <a:pt x="84794" y="206988"/>
                  </a:cubicBezTo>
                  <a:cubicBezTo>
                    <a:pt x="71986" y="196741"/>
                    <a:pt x="69096" y="177643"/>
                    <a:pt x="57498" y="166045"/>
                  </a:cubicBezTo>
                  <a:cubicBezTo>
                    <a:pt x="45900" y="154447"/>
                    <a:pt x="30203" y="147848"/>
                    <a:pt x="16555" y="138750"/>
                  </a:cubicBezTo>
                  <a:cubicBezTo>
                    <a:pt x="47278" y="46580"/>
                    <a:pt x="0" y="148209"/>
                    <a:pt x="112089" y="84158"/>
                  </a:cubicBezTo>
                  <a:cubicBezTo>
                    <a:pt x="198844" y="34584"/>
                    <a:pt x="128012" y="54588"/>
                    <a:pt x="139385" y="43215"/>
                  </a:cubicBezTo>
                  <a:close/>
                </a:path>
              </a:pathLst>
            </a:cu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3" name="Gruppo 8"/>
          <p:cNvGrpSpPr/>
          <p:nvPr/>
        </p:nvGrpSpPr>
        <p:grpSpPr>
          <a:xfrm>
            <a:off x="3524561" y="3588626"/>
            <a:ext cx="976626" cy="968562"/>
            <a:chOff x="3944203" y="2840802"/>
            <a:chExt cx="976626" cy="968562"/>
          </a:xfrm>
        </p:grpSpPr>
        <p:sp>
          <p:nvSpPr>
            <p:cNvPr id="10" name="Figura a mano libera 9"/>
            <p:cNvSpPr/>
            <p:nvPr/>
          </p:nvSpPr>
          <p:spPr>
            <a:xfrm>
              <a:off x="3944203" y="2840802"/>
              <a:ext cx="976626" cy="968562"/>
            </a:xfrm>
            <a:custGeom>
              <a:avLst/>
              <a:gdLst>
                <a:gd name="connsiteX0" fmla="*/ 545910 w 976626"/>
                <a:gd name="connsiteY0" fmla="*/ 38876 h 968562"/>
                <a:gd name="connsiteX1" fmla="*/ 736979 w 976626"/>
                <a:gd name="connsiteY1" fmla="*/ 107114 h 968562"/>
                <a:gd name="connsiteX2" fmla="*/ 750627 w 976626"/>
                <a:gd name="connsiteY2" fmla="*/ 161705 h 968562"/>
                <a:gd name="connsiteX3" fmla="*/ 859809 w 976626"/>
                <a:gd name="connsiteY3" fmla="*/ 257240 h 968562"/>
                <a:gd name="connsiteX4" fmla="*/ 900752 w 976626"/>
                <a:gd name="connsiteY4" fmla="*/ 284535 h 968562"/>
                <a:gd name="connsiteX5" fmla="*/ 928048 w 976626"/>
                <a:gd name="connsiteY5" fmla="*/ 325479 h 968562"/>
                <a:gd name="connsiteX6" fmla="*/ 928048 w 976626"/>
                <a:gd name="connsiteY6" fmla="*/ 680320 h 968562"/>
                <a:gd name="connsiteX7" fmla="*/ 887104 w 976626"/>
                <a:gd name="connsiteY7" fmla="*/ 762207 h 968562"/>
                <a:gd name="connsiteX8" fmla="*/ 846161 w 976626"/>
                <a:gd name="connsiteY8" fmla="*/ 775855 h 968562"/>
                <a:gd name="connsiteX9" fmla="*/ 723331 w 976626"/>
                <a:gd name="connsiteY9" fmla="*/ 844094 h 968562"/>
                <a:gd name="connsiteX10" fmla="*/ 696036 w 976626"/>
                <a:gd name="connsiteY10" fmla="*/ 885037 h 968562"/>
                <a:gd name="connsiteX11" fmla="*/ 614149 w 976626"/>
                <a:gd name="connsiteY11" fmla="*/ 912332 h 968562"/>
                <a:gd name="connsiteX12" fmla="*/ 573206 w 976626"/>
                <a:gd name="connsiteY12" fmla="*/ 939628 h 968562"/>
                <a:gd name="connsiteX13" fmla="*/ 491319 w 976626"/>
                <a:gd name="connsiteY13" fmla="*/ 966923 h 968562"/>
                <a:gd name="connsiteX14" fmla="*/ 272955 w 976626"/>
                <a:gd name="connsiteY14" fmla="*/ 939628 h 968562"/>
                <a:gd name="connsiteX15" fmla="*/ 191069 w 976626"/>
                <a:gd name="connsiteY15" fmla="*/ 885037 h 968562"/>
                <a:gd name="connsiteX16" fmla="*/ 109182 w 976626"/>
                <a:gd name="connsiteY16" fmla="*/ 830446 h 968562"/>
                <a:gd name="connsiteX17" fmla="*/ 68239 w 976626"/>
                <a:gd name="connsiteY17" fmla="*/ 803150 h 968562"/>
                <a:gd name="connsiteX18" fmla="*/ 54591 w 976626"/>
                <a:gd name="connsiteY18" fmla="*/ 762207 h 968562"/>
                <a:gd name="connsiteX19" fmla="*/ 0 w 976626"/>
                <a:gd name="connsiteY19" fmla="*/ 680320 h 968562"/>
                <a:gd name="connsiteX20" fmla="*/ 13648 w 976626"/>
                <a:gd name="connsiteY20" fmla="*/ 584786 h 968562"/>
                <a:gd name="connsiteX21" fmla="*/ 122830 w 976626"/>
                <a:gd name="connsiteY21" fmla="*/ 516547 h 968562"/>
                <a:gd name="connsiteX22" fmla="*/ 163773 w 976626"/>
                <a:gd name="connsiteY22" fmla="*/ 489252 h 968562"/>
                <a:gd name="connsiteX23" fmla="*/ 191069 w 976626"/>
                <a:gd name="connsiteY23" fmla="*/ 407365 h 968562"/>
                <a:gd name="connsiteX24" fmla="*/ 163773 w 976626"/>
                <a:gd name="connsiteY24" fmla="*/ 311831 h 968562"/>
                <a:gd name="connsiteX25" fmla="*/ 122830 w 976626"/>
                <a:gd name="connsiteY25" fmla="*/ 229944 h 968562"/>
                <a:gd name="connsiteX26" fmla="*/ 177421 w 976626"/>
                <a:gd name="connsiteY26" fmla="*/ 161705 h 968562"/>
                <a:gd name="connsiteX27" fmla="*/ 259307 w 976626"/>
                <a:gd name="connsiteY27" fmla="*/ 134410 h 968562"/>
                <a:gd name="connsiteX28" fmla="*/ 286603 w 976626"/>
                <a:gd name="connsiteY28" fmla="*/ 93467 h 968562"/>
                <a:gd name="connsiteX29" fmla="*/ 327546 w 976626"/>
                <a:gd name="connsiteY29" fmla="*/ 66171 h 968562"/>
                <a:gd name="connsiteX30" fmla="*/ 382137 w 976626"/>
                <a:gd name="connsiteY30" fmla="*/ 11580 h 968562"/>
                <a:gd name="connsiteX31" fmla="*/ 545910 w 976626"/>
                <a:gd name="connsiteY31" fmla="*/ 38876 h 968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76626" h="968562">
                  <a:moveTo>
                    <a:pt x="545910" y="38876"/>
                  </a:moveTo>
                  <a:cubicBezTo>
                    <a:pt x="605050" y="54798"/>
                    <a:pt x="678985" y="20122"/>
                    <a:pt x="736979" y="107114"/>
                  </a:cubicBezTo>
                  <a:cubicBezTo>
                    <a:pt x="741528" y="125311"/>
                    <a:pt x="743238" y="144465"/>
                    <a:pt x="750627" y="161705"/>
                  </a:cubicBezTo>
                  <a:cubicBezTo>
                    <a:pt x="773374" y="214782"/>
                    <a:pt x="809763" y="223877"/>
                    <a:pt x="859809" y="257240"/>
                  </a:cubicBezTo>
                  <a:lnTo>
                    <a:pt x="900752" y="284535"/>
                  </a:lnTo>
                  <a:cubicBezTo>
                    <a:pt x="909851" y="298183"/>
                    <a:pt x="920712" y="310808"/>
                    <a:pt x="928048" y="325479"/>
                  </a:cubicBezTo>
                  <a:cubicBezTo>
                    <a:pt x="976626" y="422635"/>
                    <a:pt x="929138" y="666144"/>
                    <a:pt x="928048" y="680320"/>
                  </a:cubicBezTo>
                  <a:cubicBezTo>
                    <a:pt x="926427" y="701397"/>
                    <a:pt x="902754" y="749687"/>
                    <a:pt x="887104" y="762207"/>
                  </a:cubicBezTo>
                  <a:cubicBezTo>
                    <a:pt x="875870" y="771194"/>
                    <a:pt x="858737" y="768869"/>
                    <a:pt x="846161" y="775855"/>
                  </a:cubicBezTo>
                  <a:cubicBezTo>
                    <a:pt x="705379" y="854068"/>
                    <a:pt x="815976" y="813212"/>
                    <a:pt x="723331" y="844094"/>
                  </a:cubicBezTo>
                  <a:cubicBezTo>
                    <a:pt x="714233" y="857742"/>
                    <a:pt x="709945" y="876344"/>
                    <a:pt x="696036" y="885037"/>
                  </a:cubicBezTo>
                  <a:cubicBezTo>
                    <a:pt x="671637" y="900286"/>
                    <a:pt x="614149" y="912332"/>
                    <a:pt x="614149" y="912332"/>
                  </a:cubicBezTo>
                  <a:cubicBezTo>
                    <a:pt x="600501" y="921431"/>
                    <a:pt x="588195" y="932966"/>
                    <a:pt x="573206" y="939628"/>
                  </a:cubicBezTo>
                  <a:cubicBezTo>
                    <a:pt x="546914" y="951313"/>
                    <a:pt x="491319" y="966923"/>
                    <a:pt x="491319" y="966923"/>
                  </a:cubicBezTo>
                  <a:cubicBezTo>
                    <a:pt x="485646" y="966487"/>
                    <a:pt x="325035" y="968562"/>
                    <a:pt x="272955" y="939628"/>
                  </a:cubicBezTo>
                  <a:cubicBezTo>
                    <a:pt x="244278" y="923696"/>
                    <a:pt x="218364" y="903234"/>
                    <a:pt x="191069" y="885037"/>
                  </a:cubicBezTo>
                  <a:lnTo>
                    <a:pt x="109182" y="830446"/>
                  </a:lnTo>
                  <a:lnTo>
                    <a:pt x="68239" y="803150"/>
                  </a:lnTo>
                  <a:cubicBezTo>
                    <a:pt x="63690" y="789502"/>
                    <a:pt x="61577" y="774783"/>
                    <a:pt x="54591" y="762207"/>
                  </a:cubicBezTo>
                  <a:cubicBezTo>
                    <a:pt x="38659" y="733530"/>
                    <a:pt x="0" y="680320"/>
                    <a:pt x="0" y="680320"/>
                  </a:cubicBezTo>
                  <a:cubicBezTo>
                    <a:pt x="4549" y="648475"/>
                    <a:pt x="4405" y="615597"/>
                    <a:pt x="13648" y="584786"/>
                  </a:cubicBezTo>
                  <a:cubicBezTo>
                    <a:pt x="34109" y="516582"/>
                    <a:pt x="65366" y="554856"/>
                    <a:pt x="122830" y="516547"/>
                  </a:cubicBezTo>
                  <a:lnTo>
                    <a:pt x="163773" y="489252"/>
                  </a:lnTo>
                  <a:cubicBezTo>
                    <a:pt x="172872" y="461956"/>
                    <a:pt x="198047" y="435278"/>
                    <a:pt x="191069" y="407365"/>
                  </a:cubicBezTo>
                  <a:cubicBezTo>
                    <a:pt x="186696" y="389872"/>
                    <a:pt x="173563" y="331411"/>
                    <a:pt x="163773" y="311831"/>
                  </a:cubicBezTo>
                  <a:cubicBezTo>
                    <a:pt x="110861" y="206007"/>
                    <a:pt x="157134" y="332856"/>
                    <a:pt x="122830" y="229944"/>
                  </a:cubicBezTo>
                  <a:cubicBezTo>
                    <a:pt x="137629" y="185547"/>
                    <a:pt x="129110" y="183177"/>
                    <a:pt x="177421" y="161705"/>
                  </a:cubicBezTo>
                  <a:cubicBezTo>
                    <a:pt x="203713" y="150020"/>
                    <a:pt x="259307" y="134410"/>
                    <a:pt x="259307" y="134410"/>
                  </a:cubicBezTo>
                  <a:cubicBezTo>
                    <a:pt x="268406" y="120762"/>
                    <a:pt x="275005" y="105065"/>
                    <a:pt x="286603" y="93467"/>
                  </a:cubicBezTo>
                  <a:cubicBezTo>
                    <a:pt x="298201" y="81869"/>
                    <a:pt x="317299" y="78979"/>
                    <a:pt x="327546" y="66171"/>
                  </a:cubicBezTo>
                  <a:cubicBezTo>
                    <a:pt x="380482" y="0"/>
                    <a:pt x="292807" y="41357"/>
                    <a:pt x="382137" y="11580"/>
                  </a:cubicBezTo>
                  <a:cubicBezTo>
                    <a:pt x="538670" y="25810"/>
                    <a:pt x="486770" y="22954"/>
                    <a:pt x="545910" y="38876"/>
                  </a:cubicBezTo>
                  <a:close/>
                </a:path>
              </a:pathLst>
            </a:cu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Figura a mano libera 10"/>
            <p:cNvSpPr/>
            <p:nvPr/>
          </p:nvSpPr>
          <p:spPr>
            <a:xfrm>
              <a:off x="4282490" y="3259543"/>
              <a:ext cx="337141" cy="234284"/>
            </a:xfrm>
            <a:custGeom>
              <a:avLst/>
              <a:gdLst>
                <a:gd name="connsiteX0" fmla="*/ 139385 w 337141"/>
                <a:gd name="connsiteY0" fmla="*/ 43215 h 234284"/>
                <a:gd name="connsiteX1" fmla="*/ 180328 w 337141"/>
                <a:gd name="connsiteY1" fmla="*/ 15920 h 234284"/>
                <a:gd name="connsiteX2" fmla="*/ 275862 w 337141"/>
                <a:gd name="connsiteY2" fmla="*/ 29567 h 234284"/>
                <a:gd name="connsiteX3" fmla="*/ 221271 w 337141"/>
                <a:gd name="connsiteY3" fmla="*/ 234284 h 234284"/>
                <a:gd name="connsiteX4" fmla="*/ 125737 w 337141"/>
                <a:gd name="connsiteY4" fmla="*/ 220636 h 234284"/>
                <a:gd name="connsiteX5" fmla="*/ 84794 w 337141"/>
                <a:gd name="connsiteY5" fmla="*/ 206988 h 234284"/>
                <a:gd name="connsiteX6" fmla="*/ 57498 w 337141"/>
                <a:gd name="connsiteY6" fmla="*/ 166045 h 234284"/>
                <a:gd name="connsiteX7" fmla="*/ 16555 w 337141"/>
                <a:gd name="connsiteY7" fmla="*/ 138750 h 234284"/>
                <a:gd name="connsiteX8" fmla="*/ 112089 w 337141"/>
                <a:gd name="connsiteY8" fmla="*/ 84158 h 234284"/>
                <a:gd name="connsiteX9" fmla="*/ 139385 w 337141"/>
                <a:gd name="connsiteY9" fmla="*/ 43215 h 234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7141" h="234284">
                  <a:moveTo>
                    <a:pt x="139385" y="43215"/>
                  </a:moveTo>
                  <a:cubicBezTo>
                    <a:pt x="150758" y="31842"/>
                    <a:pt x="164007" y="17552"/>
                    <a:pt x="180328" y="15920"/>
                  </a:cubicBezTo>
                  <a:cubicBezTo>
                    <a:pt x="212336" y="12719"/>
                    <a:pt x="263190" y="0"/>
                    <a:pt x="275862" y="29567"/>
                  </a:cubicBezTo>
                  <a:cubicBezTo>
                    <a:pt x="337141" y="172551"/>
                    <a:pt x="290499" y="188131"/>
                    <a:pt x="221271" y="234284"/>
                  </a:cubicBezTo>
                  <a:cubicBezTo>
                    <a:pt x="189426" y="229735"/>
                    <a:pt x="157280" y="226945"/>
                    <a:pt x="125737" y="220636"/>
                  </a:cubicBezTo>
                  <a:cubicBezTo>
                    <a:pt x="111630" y="217815"/>
                    <a:pt x="96028" y="215975"/>
                    <a:pt x="84794" y="206988"/>
                  </a:cubicBezTo>
                  <a:cubicBezTo>
                    <a:pt x="71986" y="196741"/>
                    <a:pt x="69096" y="177643"/>
                    <a:pt x="57498" y="166045"/>
                  </a:cubicBezTo>
                  <a:cubicBezTo>
                    <a:pt x="45900" y="154447"/>
                    <a:pt x="30203" y="147848"/>
                    <a:pt x="16555" y="138750"/>
                  </a:cubicBezTo>
                  <a:cubicBezTo>
                    <a:pt x="47278" y="46580"/>
                    <a:pt x="0" y="148209"/>
                    <a:pt x="112089" y="84158"/>
                  </a:cubicBezTo>
                  <a:cubicBezTo>
                    <a:pt x="198844" y="34584"/>
                    <a:pt x="128012" y="54588"/>
                    <a:pt x="139385" y="43215"/>
                  </a:cubicBezTo>
                  <a:close/>
                </a:path>
              </a:pathLst>
            </a:cu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4" name="Gruppo 11"/>
          <p:cNvGrpSpPr/>
          <p:nvPr/>
        </p:nvGrpSpPr>
        <p:grpSpPr>
          <a:xfrm>
            <a:off x="2953057" y="4017254"/>
            <a:ext cx="976626" cy="968562"/>
            <a:chOff x="3944203" y="2840802"/>
            <a:chExt cx="976626" cy="968562"/>
          </a:xfrm>
        </p:grpSpPr>
        <p:sp>
          <p:nvSpPr>
            <p:cNvPr id="13" name="Figura a mano libera 12"/>
            <p:cNvSpPr/>
            <p:nvPr/>
          </p:nvSpPr>
          <p:spPr>
            <a:xfrm>
              <a:off x="3944203" y="2840802"/>
              <a:ext cx="976626" cy="968562"/>
            </a:xfrm>
            <a:custGeom>
              <a:avLst/>
              <a:gdLst>
                <a:gd name="connsiteX0" fmla="*/ 545910 w 976626"/>
                <a:gd name="connsiteY0" fmla="*/ 38876 h 968562"/>
                <a:gd name="connsiteX1" fmla="*/ 736979 w 976626"/>
                <a:gd name="connsiteY1" fmla="*/ 107114 h 968562"/>
                <a:gd name="connsiteX2" fmla="*/ 750627 w 976626"/>
                <a:gd name="connsiteY2" fmla="*/ 161705 h 968562"/>
                <a:gd name="connsiteX3" fmla="*/ 859809 w 976626"/>
                <a:gd name="connsiteY3" fmla="*/ 257240 h 968562"/>
                <a:gd name="connsiteX4" fmla="*/ 900752 w 976626"/>
                <a:gd name="connsiteY4" fmla="*/ 284535 h 968562"/>
                <a:gd name="connsiteX5" fmla="*/ 928048 w 976626"/>
                <a:gd name="connsiteY5" fmla="*/ 325479 h 968562"/>
                <a:gd name="connsiteX6" fmla="*/ 928048 w 976626"/>
                <a:gd name="connsiteY6" fmla="*/ 680320 h 968562"/>
                <a:gd name="connsiteX7" fmla="*/ 887104 w 976626"/>
                <a:gd name="connsiteY7" fmla="*/ 762207 h 968562"/>
                <a:gd name="connsiteX8" fmla="*/ 846161 w 976626"/>
                <a:gd name="connsiteY8" fmla="*/ 775855 h 968562"/>
                <a:gd name="connsiteX9" fmla="*/ 723331 w 976626"/>
                <a:gd name="connsiteY9" fmla="*/ 844094 h 968562"/>
                <a:gd name="connsiteX10" fmla="*/ 696036 w 976626"/>
                <a:gd name="connsiteY10" fmla="*/ 885037 h 968562"/>
                <a:gd name="connsiteX11" fmla="*/ 614149 w 976626"/>
                <a:gd name="connsiteY11" fmla="*/ 912332 h 968562"/>
                <a:gd name="connsiteX12" fmla="*/ 573206 w 976626"/>
                <a:gd name="connsiteY12" fmla="*/ 939628 h 968562"/>
                <a:gd name="connsiteX13" fmla="*/ 491319 w 976626"/>
                <a:gd name="connsiteY13" fmla="*/ 966923 h 968562"/>
                <a:gd name="connsiteX14" fmla="*/ 272955 w 976626"/>
                <a:gd name="connsiteY14" fmla="*/ 939628 h 968562"/>
                <a:gd name="connsiteX15" fmla="*/ 191069 w 976626"/>
                <a:gd name="connsiteY15" fmla="*/ 885037 h 968562"/>
                <a:gd name="connsiteX16" fmla="*/ 109182 w 976626"/>
                <a:gd name="connsiteY16" fmla="*/ 830446 h 968562"/>
                <a:gd name="connsiteX17" fmla="*/ 68239 w 976626"/>
                <a:gd name="connsiteY17" fmla="*/ 803150 h 968562"/>
                <a:gd name="connsiteX18" fmla="*/ 54591 w 976626"/>
                <a:gd name="connsiteY18" fmla="*/ 762207 h 968562"/>
                <a:gd name="connsiteX19" fmla="*/ 0 w 976626"/>
                <a:gd name="connsiteY19" fmla="*/ 680320 h 968562"/>
                <a:gd name="connsiteX20" fmla="*/ 13648 w 976626"/>
                <a:gd name="connsiteY20" fmla="*/ 584786 h 968562"/>
                <a:gd name="connsiteX21" fmla="*/ 122830 w 976626"/>
                <a:gd name="connsiteY21" fmla="*/ 516547 h 968562"/>
                <a:gd name="connsiteX22" fmla="*/ 163773 w 976626"/>
                <a:gd name="connsiteY22" fmla="*/ 489252 h 968562"/>
                <a:gd name="connsiteX23" fmla="*/ 191069 w 976626"/>
                <a:gd name="connsiteY23" fmla="*/ 407365 h 968562"/>
                <a:gd name="connsiteX24" fmla="*/ 163773 w 976626"/>
                <a:gd name="connsiteY24" fmla="*/ 311831 h 968562"/>
                <a:gd name="connsiteX25" fmla="*/ 122830 w 976626"/>
                <a:gd name="connsiteY25" fmla="*/ 229944 h 968562"/>
                <a:gd name="connsiteX26" fmla="*/ 177421 w 976626"/>
                <a:gd name="connsiteY26" fmla="*/ 161705 h 968562"/>
                <a:gd name="connsiteX27" fmla="*/ 259307 w 976626"/>
                <a:gd name="connsiteY27" fmla="*/ 134410 h 968562"/>
                <a:gd name="connsiteX28" fmla="*/ 286603 w 976626"/>
                <a:gd name="connsiteY28" fmla="*/ 93467 h 968562"/>
                <a:gd name="connsiteX29" fmla="*/ 327546 w 976626"/>
                <a:gd name="connsiteY29" fmla="*/ 66171 h 968562"/>
                <a:gd name="connsiteX30" fmla="*/ 382137 w 976626"/>
                <a:gd name="connsiteY30" fmla="*/ 11580 h 968562"/>
                <a:gd name="connsiteX31" fmla="*/ 545910 w 976626"/>
                <a:gd name="connsiteY31" fmla="*/ 38876 h 968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76626" h="968562">
                  <a:moveTo>
                    <a:pt x="545910" y="38876"/>
                  </a:moveTo>
                  <a:cubicBezTo>
                    <a:pt x="605050" y="54798"/>
                    <a:pt x="678985" y="20122"/>
                    <a:pt x="736979" y="107114"/>
                  </a:cubicBezTo>
                  <a:cubicBezTo>
                    <a:pt x="741528" y="125311"/>
                    <a:pt x="743238" y="144465"/>
                    <a:pt x="750627" y="161705"/>
                  </a:cubicBezTo>
                  <a:cubicBezTo>
                    <a:pt x="773374" y="214782"/>
                    <a:pt x="809763" y="223877"/>
                    <a:pt x="859809" y="257240"/>
                  </a:cubicBezTo>
                  <a:lnTo>
                    <a:pt x="900752" y="284535"/>
                  </a:lnTo>
                  <a:cubicBezTo>
                    <a:pt x="909851" y="298183"/>
                    <a:pt x="920712" y="310808"/>
                    <a:pt x="928048" y="325479"/>
                  </a:cubicBezTo>
                  <a:cubicBezTo>
                    <a:pt x="976626" y="422635"/>
                    <a:pt x="929138" y="666144"/>
                    <a:pt x="928048" y="680320"/>
                  </a:cubicBezTo>
                  <a:cubicBezTo>
                    <a:pt x="926427" y="701397"/>
                    <a:pt x="902754" y="749687"/>
                    <a:pt x="887104" y="762207"/>
                  </a:cubicBezTo>
                  <a:cubicBezTo>
                    <a:pt x="875870" y="771194"/>
                    <a:pt x="858737" y="768869"/>
                    <a:pt x="846161" y="775855"/>
                  </a:cubicBezTo>
                  <a:cubicBezTo>
                    <a:pt x="705379" y="854068"/>
                    <a:pt x="815976" y="813212"/>
                    <a:pt x="723331" y="844094"/>
                  </a:cubicBezTo>
                  <a:cubicBezTo>
                    <a:pt x="714233" y="857742"/>
                    <a:pt x="709945" y="876344"/>
                    <a:pt x="696036" y="885037"/>
                  </a:cubicBezTo>
                  <a:cubicBezTo>
                    <a:pt x="671637" y="900286"/>
                    <a:pt x="614149" y="912332"/>
                    <a:pt x="614149" y="912332"/>
                  </a:cubicBezTo>
                  <a:cubicBezTo>
                    <a:pt x="600501" y="921431"/>
                    <a:pt x="588195" y="932966"/>
                    <a:pt x="573206" y="939628"/>
                  </a:cubicBezTo>
                  <a:cubicBezTo>
                    <a:pt x="546914" y="951313"/>
                    <a:pt x="491319" y="966923"/>
                    <a:pt x="491319" y="966923"/>
                  </a:cubicBezTo>
                  <a:cubicBezTo>
                    <a:pt x="485646" y="966487"/>
                    <a:pt x="325035" y="968562"/>
                    <a:pt x="272955" y="939628"/>
                  </a:cubicBezTo>
                  <a:cubicBezTo>
                    <a:pt x="244278" y="923696"/>
                    <a:pt x="218364" y="903234"/>
                    <a:pt x="191069" y="885037"/>
                  </a:cubicBezTo>
                  <a:lnTo>
                    <a:pt x="109182" y="830446"/>
                  </a:lnTo>
                  <a:lnTo>
                    <a:pt x="68239" y="803150"/>
                  </a:lnTo>
                  <a:cubicBezTo>
                    <a:pt x="63690" y="789502"/>
                    <a:pt x="61577" y="774783"/>
                    <a:pt x="54591" y="762207"/>
                  </a:cubicBezTo>
                  <a:cubicBezTo>
                    <a:pt x="38659" y="733530"/>
                    <a:pt x="0" y="680320"/>
                    <a:pt x="0" y="680320"/>
                  </a:cubicBezTo>
                  <a:cubicBezTo>
                    <a:pt x="4549" y="648475"/>
                    <a:pt x="4405" y="615597"/>
                    <a:pt x="13648" y="584786"/>
                  </a:cubicBezTo>
                  <a:cubicBezTo>
                    <a:pt x="34109" y="516582"/>
                    <a:pt x="65366" y="554856"/>
                    <a:pt x="122830" y="516547"/>
                  </a:cubicBezTo>
                  <a:lnTo>
                    <a:pt x="163773" y="489252"/>
                  </a:lnTo>
                  <a:cubicBezTo>
                    <a:pt x="172872" y="461956"/>
                    <a:pt x="198047" y="435278"/>
                    <a:pt x="191069" y="407365"/>
                  </a:cubicBezTo>
                  <a:cubicBezTo>
                    <a:pt x="186696" y="389872"/>
                    <a:pt x="173563" y="331411"/>
                    <a:pt x="163773" y="311831"/>
                  </a:cubicBezTo>
                  <a:cubicBezTo>
                    <a:pt x="110861" y="206007"/>
                    <a:pt x="157134" y="332856"/>
                    <a:pt x="122830" y="229944"/>
                  </a:cubicBezTo>
                  <a:cubicBezTo>
                    <a:pt x="137629" y="185547"/>
                    <a:pt x="129110" y="183177"/>
                    <a:pt x="177421" y="161705"/>
                  </a:cubicBezTo>
                  <a:cubicBezTo>
                    <a:pt x="203713" y="150020"/>
                    <a:pt x="259307" y="134410"/>
                    <a:pt x="259307" y="134410"/>
                  </a:cubicBezTo>
                  <a:cubicBezTo>
                    <a:pt x="268406" y="120762"/>
                    <a:pt x="275005" y="105065"/>
                    <a:pt x="286603" y="93467"/>
                  </a:cubicBezTo>
                  <a:cubicBezTo>
                    <a:pt x="298201" y="81869"/>
                    <a:pt x="317299" y="78979"/>
                    <a:pt x="327546" y="66171"/>
                  </a:cubicBezTo>
                  <a:cubicBezTo>
                    <a:pt x="380482" y="0"/>
                    <a:pt x="292807" y="41357"/>
                    <a:pt x="382137" y="11580"/>
                  </a:cubicBezTo>
                  <a:cubicBezTo>
                    <a:pt x="538670" y="25810"/>
                    <a:pt x="486770" y="22954"/>
                    <a:pt x="545910" y="38876"/>
                  </a:cubicBezTo>
                  <a:close/>
                </a:path>
              </a:pathLst>
            </a:cu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" name="Figura a mano libera 13"/>
            <p:cNvSpPr/>
            <p:nvPr/>
          </p:nvSpPr>
          <p:spPr>
            <a:xfrm>
              <a:off x="4282490" y="3259543"/>
              <a:ext cx="337141" cy="234284"/>
            </a:xfrm>
            <a:custGeom>
              <a:avLst/>
              <a:gdLst>
                <a:gd name="connsiteX0" fmla="*/ 139385 w 337141"/>
                <a:gd name="connsiteY0" fmla="*/ 43215 h 234284"/>
                <a:gd name="connsiteX1" fmla="*/ 180328 w 337141"/>
                <a:gd name="connsiteY1" fmla="*/ 15920 h 234284"/>
                <a:gd name="connsiteX2" fmla="*/ 275862 w 337141"/>
                <a:gd name="connsiteY2" fmla="*/ 29567 h 234284"/>
                <a:gd name="connsiteX3" fmla="*/ 221271 w 337141"/>
                <a:gd name="connsiteY3" fmla="*/ 234284 h 234284"/>
                <a:gd name="connsiteX4" fmla="*/ 125737 w 337141"/>
                <a:gd name="connsiteY4" fmla="*/ 220636 h 234284"/>
                <a:gd name="connsiteX5" fmla="*/ 84794 w 337141"/>
                <a:gd name="connsiteY5" fmla="*/ 206988 h 234284"/>
                <a:gd name="connsiteX6" fmla="*/ 57498 w 337141"/>
                <a:gd name="connsiteY6" fmla="*/ 166045 h 234284"/>
                <a:gd name="connsiteX7" fmla="*/ 16555 w 337141"/>
                <a:gd name="connsiteY7" fmla="*/ 138750 h 234284"/>
                <a:gd name="connsiteX8" fmla="*/ 112089 w 337141"/>
                <a:gd name="connsiteY8" fmla="*/ 84158 h 234284"/>
                <a:gd name="connsiteX9" fmla="*/ 139385 w 337141"/>
                <a:gd name="connsiteY9" fmla="*/ 43215 h 234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7141" h="234284">
                  <a:moveTo>
                    <a:pt x="139385" y="43215"/>
                  </a:moveTo>
                  <a:cubicBezTo>
                    <a:pt x="150758" y="31842"/>
                    <a:pt x="164007" y="17552"/>
                    <a:pt x="180328" y="15920"/>
                  </a:cubicBezTo>
                  <a:cubicBezTo>
                    <a:pt x="212336" y="12719"/>
                    <a:pt x="263190" y="0"/>
                    <a:pt x="275862" y="29567"/>
                  </a:cubicBezTo>
                  <a:cubicBezTo>
                    <a:pt x="337141" y="172551"/>
                    <a:pt x="290499" y="188131"/>
                    <a:pt x="221271" y="234284"/>
                  </a:cubicBezTo>
                  <a:cubicBezTo>
                    <a:pt x="189426" y="229735"/>
                    <a:pt x="157280" y="226945"/>
                    <a:pt x="125737" y="220636"/>
                  </a:cubicBezTo>
                  <a:cubicBezTo>
                    <a:pt x="111630" y="217815"/>
                    <a:pt x="96028" y="215975"/>
                    <a:pt x="84794" y="206988"/>
                  </a:cubicBezTo>
                  <a:cubicBezTo>
                    <a:pt x="71986" y="196741"/>
                    <a:pt x="69096" y="177643"/>
                    <a:pt x="57498" y="166045"/>
                  </a:cubicBezTo>
                  <a:cubicBezTo>
                    <a:pt x="45900" y="154447"/>
                    <a:pt x="30203" y="147848"/>
                    <a:pt x="16555" y="138750"/>
                  </a:cubicBezTo>
                  <a:cubicBezTo>
                    <a:pt x="47278" y="46580"/>
                    <a:pt x="0" y="148209"/>
                    <a:pt x="112089" y="84158"/>
                  </a:cubicBezTo>
                  <a:cubicBezTo>
                    <a:pt x="198844" y="34584"/>
                    <a:pt x="128012" y="54588"/>
                    <a:pt x="139385" y="43215"/>
                  </a:cubicBezTo>
                  <a:close/>
                </a:path>
              </a:pathLst>
            </a:cu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6" name="Gruppo 14"/>
          <p:cNvGrpSpPr/>
          <p:nvPr/>
        </p:nvGrpSpPr>
        <p:grpSpPr>
          <a:xfrm>
            <a:off x="2452991" y="3731502"/>
            <a:ext cx="976626" cy="968562"/>
            <a:chOff x="3944203" y="2840802"/>
            <a:chExt cx="976626" cy="968562"/>
          </a:xfrm>
        </p:grpSpPr>
        <p:sp>
          <p:nvSpPr>
            <p:cNvPr id="16" name="Figura a mano libera 15"/>
            <p:cNvSpPr/>
            <p:nvPr/>
          </p:nvSpPr>
          <p:spPr>
            <a:xfrm>
              <a:off x="3944203" y="2840802"/>
              <a:ext cx="976626" cy="968562"/>
            </a:xfrm>
            <a:custGeom>
              <a:avLst/>
              <a:gdLst>
                <a:gd name="connsiteX0" fmla="*/ 545910 w 976626"/>
                <a:gd name="connsiteY0" fmla="*/ 38876 h 968562"/>
                <a:gd name="connsiteX1" fmla="*/ 736979 w 976626"/>
                <a:gd name="connsiteY1" fmla="*/ 107114 h 968562"/>
                <a:gd name="connsiteX2" fmla="*/ 750627 w 976626"/>
                <a:gd name="connsiteY2" fmla="*/ 161705 h 968562"/>
                <a:gd name="connsiteX3" fmla="*/ 859809 w 976626"/>
                <a:gd name="connsiteY3" fmla="*/ 257240 h 968562"/>
                <a:gd name="connsiteX4" fmla="*/ 900752 w 976626"/>
                <a:gd name="connsiteY4" fmla="*/ 284535 h 968562"/>
                <a:gd name="connsiteX5" fmla="*/ 928048 w 976626"/>
                <a:gd name="connsiteY5" fmla="*/ 325479 h 968562"/>
                <a:gd name="connsiteX6" fmla="*/ 928048 w 976626"/>
                <a:gd name="connsiteY6" fmla="*/ 680320 h 968562"/>
                <a:gd name="connsiteX7" fmla="*/ 887104 w 976626"/>
                <a:gd name="connsiteY7" fmla="*/ 762207 h 968562"/>
                <a:gd name="connsiteX8" fmla="*/ 846161 w 976626"/>
                <a:gd name="connsiteY8" fmla="*/ 775855 h 968562"/>
                <a:gd name="connsiteX9" fmla="*/ 723331 w 976626"/>
                <a:gd name="connsiteY9" fmla="*/ 844094 h 968562"/>
                <a:gd name="connsiteX10" fmla="*/ 696036 w 976626"/>
                <a:gd name="connsiteY10" fmla="*/ 885037 h 968562"/>
                <a:gd name="connsiteX11" fmla="*/ 614149 w 976626"/>
                <a:gd name="connsiteY11" fmla="*/ 912332 h 968562"/>
                <a:gd name="connsiteX12" fmla="*/ 573206 w 976626"/>
                <a:gd name="connsiteY12" fmla="*/ 939628 h 968562"/>
                <a:gd name="connsiteX13" fmla="*/ 491319 w 976626"/>
                <a:gd name="connsiteY13" fmla="*/ 966923 h 968562"/>
                <a:gd name="connsiteX14" fmla="*/ 272955 w 976626"/>
                <a:gd name="connsiteY14" fmla="*/ 939628 h 968562"/>
                <a:gd name="connsiteX15" fmla="*/ 191069 w 976626"/>
                <a:gd name="connsiteY15" fmla="*/ 885037 h 968562"/>
                <a:gd name="connsiteX16" fmla="*/ 109182 w 976626"/>
                <a:gd name="connsiteY16" fmla="*/ 830446 h 968562"/>
                <a:gd name="connsiteX17" fmla="*/ 68239 w 976626"/>
                <a:gd name="connsiteY17" fmla="*/ 803150 h 968562"/>
                <a:gd name="connsiteX18" fmla="*/ 54591 w 976626"/>
                <a:gd name="connsiteY18" fmla="*/ 762207 h 968562"/>
                <a:gd name="connsiteX19" fmla="*/ 0 w 976626"/>
                <a:gd name="connsiteY19" fmla="*/ 680320 h 968562"/>
                <a:gd name="connsiteX20" fmla="*/ 13648 w 976626"/>
                <a:gd name="connsiteY20" fmla="*/ 584786 h 968562"/>
                <a:gd name="connsiteX21" fmla="*/ 122830 w 976626"/>
                <a:gd name="connsiteY21" fmla="*/ 516547 h 968562"/>
                <a:gd name="connsiteX22" fmla="*/ 163773 w 976626"/>
                <a:gd name="connsiteY22" fmla="*/ 489252 h 968562"/>
                <a:gd name="connsiteX23" fmla="*/ 191069 w 976626"/>
                <a:gd name="connsiteY23" fmla="*/ 407365 h 968562"/>
                <a:gd name="connsiteX24" fmla="*/ 163773 w 976626"/>
                <a:gd name="connsiteY24" fmla="*/ 311831 h 968562"/>
                <a:gd name="connsiteX25" fmla="*/ 122830 w 976626"/>
                <a:gd name="connsiteY25" fmla="*/ 229944 h 968562"/>
                <a:gd name="connsiteX26" fmla="*/ 177421 w 976626"/>
                <a:gd name="connsiteY26" fmla="*/ 161705 h 968562"/>
                <a:gd name="connsiteX27" fmla="*/ 259307 w 976626"/>
                <a:gd name="connsiteY27" fmla="*/ 134410 h 968562"/>
                <a:gd name="connsiteX28" fmla="*/ 286603 w 976626"/>
                <a:gd name="connsiteY28" fmla="*/ 93467 h 968562"/>
                <a:gd name="connsiteX29" fmla="*/ 327546 w 976626"/>
                <a:gd name="connsiteY29" fmla="*/ 66171 h 968562"/>
                <a:gd name="connsiteX30" fmla="*/ 382137 w 976626"/>
                <a:gd name="connsiteY30" fmla="*/ 11580 h 968562"/>
                <a:gd name="connsiteX31" fmla="*/ 545910 w 976626"/>
                <a:gd name="connsiteY31" fmla="*/ 38876 h 968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76626" h="968562">
                  <a:moveTo>
                    <a:pt x="545910" y="38876"/>
                  </a:moveTo>
                  <a:cubicBezTo>
                    <a:pt x="605050" y="54798"/>
                    <a:pt x="678985" y="20122"/>
                    <a:pt x="736979" y="107114"/>
                  </a:cubicBezTo>
                  <a:cubicBezTo>
                    <a:pt x="741528" y="125311"/>
                    <a:pt x="743238" y="144465"/>
                    <a:pt x="750627" y="161705"/>
                  </a:cubicBezTo>
                  <a:cubicBezTo>
                    <a:pt x="773374" y="214782"/>
                    <a:pt x="809763" y="223877"/>
                    <a:pt x="859809" y="257240"/>
                  </a:cubicBezTo>
                  <a:lnTo>
                    <a:pt x="900752" y="284535"/>
                  </a:lnTo>
                  <a:cubicBezTo>
                    <a:pt x="909851" y="298183"/>
                    <a:pt x="920712" y="310808"/>
                    <a:pt x="928048" y="325479"/>
                  </a:cubicBezTo>
                  <a:cubicBezTo>
                    <a:pt x="976626" y="422635"/>
                    <a:pt x="929138" y="666144"/>
                    <a:pt x="928048" y="680320"/>
                  </a:cubicBezTo>
                  <a:cubicBezTo>
                    <a:pt x="926427" y="701397"/>
                    <a:pt x="902754" y="749687"/>
                    <a:pt x="887104" y="762207"/>
                  </a:cubicBezTo>
                  <a:cubicBezTo>
                    <a:pt x="875870" y="771194"/>
                    <a:pt x="858737" y="768869"/>
                    <a:pt x="846161" y="775855"/>
                  </a:cubicBezTo>
                  <a:cubicBezTo>
                    <a:pt x="705379" y="854068"/>
                    <a:pt x="815976" y="813212"/>
                    <a:pt x="723331" y="844094"/>
                  </a:cubicBezTo>
                  <a:cubicBezTo>
                    <a:pt x="714233" y="857742"/>
                    <a:pt x="709945" y="876344"/>
                    <a:pt x="696036" y="885037"/>
                  </a:cubicBezTo>
                  <a:cubicBezTo>
                    <a:pt x="671637" y="900286"/>
                    <a:pt x="614149" y="912332"/>
                    <a:pt x="614149" y="912332"/>
                  </a:cubicBezTo>
                  <a:cubicBezTo>
                    <a:pt x="600501" y="921431"/>
                    <a:pt x="588195" y="932966"/>
                    <a:pt x="573206" y="939628"/>
                  </a:cubicBezTo>
                  <a:cubicBezTo>
                    <a:pt x="546914" y="951313"/>
                    <a:pt x="491319" y="966923"/>
                    <a:pt x="491319" y="966923"/>
                  </a:cubicBezTo>
                  <a:cubicBezTo>
                    <a:pt x="485646" y="966487"/>
                    <a:pt x="325035" y="968562"/>
                    <a:pt x="272955" y="939628"/>
                  </a:cubicBezTo>
                  <a:cubicBezTo>
                    <a:pt x="244278" y="923696"/>
                    <a:pt x="218364" y="903234"/>
                    <a:pt x="191069" y="885037"/>
                  </a:cubicBezTo>
                  <a:lnTo>
                    <a:pt x="109182" y="830446"/>
                  </a:lnTo>
                  <a:lnTo>
                    <a:pt x="68239" y="803150"/>
                  </a:lnTo>
                  <a:cubicBezTo>
                    <a:pt x="63690" y="789502"/>
                    <a:pt x="61577" y="774783"/>
                    <a:pt x="54591" y="762207"/>
                  </a:cubicBezTo>
                  <a:cubicBezTo>
                    <a:pt x="38659" y="733530"/>
                    <a:pt x="0" y="680320"/>
                    <a:pt x="0" y="680320"/>
                  </a:cubicBezTo>
                  <a:cubicBezTo>
                    <a:pt x="4549" y="648475"/>
                    <a:pt x="4405" y="615597"/>
                    <a:pt x="13648" y="584786"/>
                  </a:cubicBezTo>
                  <a:cubicBezTo>
                    <a:pt x="34109" y="516582"/>
                    <a:pt x="65366" y="554856"/>
                    <a:pt x="122830" y="516547"/>
                  </a:cubicBezTo>
                  <a:lnTo>
                    <a:pt x="163773" y="489252"/>
                  </a:lnTo>
                  <a:cubicBezTo>
                    <a:pt x="172872" y="461956"/>
                    <a:pt x="198047" y="435278"/>
                    <a:pt x="191069" y="407365"/>
                  </a:cubicBezTo>
                  <a:cubicBezTo>
                    <a:pt x="186696" y="389872"/>
                    <a:pt x="173563" y="331411"/>
                    <a:pt x="163773" y="311831"/>
                  </a:cubicBezTo>
                  <a:cubicBezTo>
                    <a:pt x="110861" y="206007"/>
                    <a:pt x="157134" y="332856"/>
                    <a:pt x="122830" y="229944"/>
                  </a:cubicBezTo>
                  <a:cubicBezTo>
                    <a:pt x="137629" y="185547"/>
                    <a:pt x="129110" y="183177"/>
                    <a:pt x="177421" y="161705"/>
                  </a:cubicBezTo>
                  <a:cubicBezTo>
                    <a:pt x="203713" y="150020"/>
                    <a:pt x="259307" y="134410"/>
                    <a:pt x="259307" y="134410"/>
                  </a:cubicBezTo>
                  <a:cubicBezTo>
                    <a:pt x="268406" y="120762"/>
                    <a:pt x="275005" y="105065"/>
                    <a:pt x="286603" y="93467"/>
                  </a:cubicBezTo>
                  <a:cubicBezTo>
                    <a:pt x="298201" y="81869"/>
                    <a:pt x="317299" y="78979"/>
                    <a:pt x="327546" y="66171"/>
                  </a:cubicBezTo>
                  <a:cubicBezTo>
                    <a:pt x="380482" y="0"/>
                    <a:pt x="292807" y="41357"/>
                    <a:pt x="382137" y="11580"/>
                  </a:cubicBezTo>
                  <a:cubicBezTo>
                    <a:pt x="538670" y="25810"/>
                    <a:pt x="486770" y="22954"/>
                    <a:pt x="545910" y="38876"/>
                  </a:cubicBezTo>
                  <a:close/>
                </a:path>
              </a:pathLst>
            </a:cu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" name="Figura a mano libera 16"/>
            <p:cNvSpPr/>
            <p:nvPr/>
          </p:nvSpPr>
          <p:spPr>
            <a:xfrm>
              <a:off x="4282490" y="3259543"/>
              <a:ext cx="337141" cy="234284"/>
            </a:xfrm>
            <a:custGeom>
              <a:avLst/>
              <a:gdLst>
                <a:gd name="connsiteX0" fmla="*/ 139385 w 337141"/>
                <a:gd name="connsiteY0" fmla="*/ 43215 h 234284"/>
                <a:gd name="connsiteX1" fmla="*/ 180328 w 337141"/>
                <a:gd name="connsiteY1" fmla="*/ 15920 h 234284"/>
                <a:gd name="connsiteX2" fmla="*/ 275862 w 337141"/>
                <a:gd name="connsiteY2" fmla="*/ 29567 h 234284"/>
                <a:gd name="connsiteX3" fmla="*/ 221271 w 337141"/>
                <a:gd name="connsiteY3" fmla="*/ 234284 h 234284"/>
                <a:gd name="connsiteX4" fmla="*/ 125737 w 337141"/>
                <a:gd name="connsiteY4" fmla="*/ 220636 h 234284"/>
                <a:gd name="connsiteX5" fmla="*/ 84794 w 337141"/>
                <a:gd name="connsiteY5" fmla="*/ 206988 h 234284"/>
                <a:gd name="connsiteX6" fmla="*/ 57498 w 337141"/>
                <a:gd name="connsiteY6" fmla="*/ 166045 h 234284"/>
                <a:gd name="connsiteX7" fmla="*/ 16555 w 337141"/>
                <a:gd name="connsiteY7" fmla="*/ 138750 h 234284"/>
                <a:gd name="connsiteX8" fmla="*/ 112089 w 337141"/>
                <a:gd name="connsiteY8" fmla="*/ 84158 h 234284"/>
                <a:gd name="connsiteX9" fmla="*/ 139385 w 337141"/>
                <a:gd name="connsiteY9" fmla="*/ 43215 h 234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7141" h="234284">
                  <a:moveTo>
                    <a:pt x="139385" y="43215"/>
                  </a:moveTo>
                  <a:cubicBezTo>
                    <a:pt x="150758" y="31842"/>
                    <a:pt x="164007" y="17552"/>
                    <a:pt x="180328" y="15920"/>
                  </a:cubicBezTo>
                  <a:cubicBezTo>
                    <a:pt x="212336" y="12719"/>
                    <a:pt x="263190" y="0"/>
                    <a:pt x="275862" y="29567"/>
                  </a:cubicBezTo>
                  <a:cubicBezTo>
                    <a:pt x="337141" y="172551"/>
                    <a:pt x="290499" y="188131"/>
                    <a:pt x="221271" y="234284"/>
                  </a:cubicBezTo>
                  <a:cubicBezTo>
                    <a:pt x="189426" y="229735"/>
                    <a:pt x="157280" y="226945"/>
                    <a:pt x="125737" y="220636"/>
                  </a:cubicBezTo>
                  <a:cubicBezTo>
                    <a:pt x="111630" y="217815"/>
                    <a:pt x="96028" y="215975"/>
                    <a:pt x="84794" y="206988"/>
                  </a:cubicBezTo>
                  <a:cubicBezTo>
                    <a:pt x="71986" y="196741"/>
                    <a:pt x="69096" y="177643"/>
                    <a:pt x="57498" y="166045"/>
                  </a:cubicBezTo>
                  <a:cubicBezTo>
                    <a:pt x="45900" y="154447"/>
                    <a:pt x="30203" y="147848"/>
                    <a:pt x="16555" y="138750"/>
                  </a:cubicBezTo>
                  <a:cubicBezTo>
                    <a:pt x="47278" y="46580"/>
                    <a:pt x="0" y="148209"/>
                    <a:pt x="112089" y="84158"/>
                  </a:cubicBezTo>
                  <a:cubicBezTo>
                    <a:pt x="198844" y="34584"/>
                    <a:pt x="128012" y="54588"/>
                    <a:pt x="139385" y="43215"/>
                  </a:cubicBezTo>
                  <a:close/>
                </a:path>
              </a:pathLst>
            </a:cu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" name="Gruppo 17"/>
          <p:cNvGrpSpPr/>
          <p:nvPr/>
        </p:nvGrpSpPr>
        <p:grpSpPr>
          <a:xfrm>
            <a:off x="2167239" y="3159998"/>
            <a:ext cx="976626" cy="968562"/>
            <a:chOff x="3944203" y="2840802"/>
            <a:chExt cx="976626" cy="968562"/>
          </a:xfrm>
        </p:grpSpPr>
        <p:sp>
          <p:nvSpPr>
            <p:cNvPr id="19" name="Figura a mano libera 18"/>
            <p:cNvSpPr/>
            <p:nvPr/>
          </p:nvSpPr>
          <p:spPr>
            <a:xfrm>
              <a:off x="3944203" y="2840802"/>
              <a:ext cx="976626" cy="968562"/>
            </a:xfrm>
            <a:custGeom>
              <a:avLst/>
              <a:gdLst>
                <a:gd name="connsiteX0" fmla="*/ 545910 w 976626"/>
                <a:gd name="connsiteY0" fmla="*/ 38876 h 968562"/>
                <a:gd name="connsiteX1" fmla="*/ 736979 w 976626"/>
                <a:gd name="connsiteY1" fmla="*/ 107114 h 968562"/>
                <a:gd name="connsiteX2" fmla="*/ 750627 w 976626"/>
                <a:gd name="connsiteY2" fmla="*/ 161705 h 968562"/>
                <a:gd name="connsiteX3" fmla="*/ 859809 w 976626"/>
                <a:gd name="connsiteY3" fmla="*/ 257240 h 968562"/>
                <a:gd name="connsiteX4" fmla="*/ 900752 w 976626"/>
                <a:gd name="connsiteY4" fmla="*/ 284535 h 968562"/>
                <a:gd name="connsiteX5" fmla="*/ 928048 w 976626"/>
                <a:gd name="connsiteY5" fmla="*/ 325479 h 968562"/>
                <a:gd name="connsiteX6" fmla="*/ 928048 w 976626"/>
                <a:gd name="connsiteY6" fmla="*/ 680320 h 968562"/>
                <a:gd name="connsiteX7" fmla="*/ 887104 w 976626"/>
                <a:gd name="connsiteY7" fmla="*/ 762207 h 968562"/>
                <a:gd name="connsiteX8" fmla="*/ 846161 w 976626"/>
                <a:gd name="connsiteY8" fmla="*/ 775855 h 968562"/>
                <a:gd name="connsiteX9" fmla="*/ 723331 w 976626"/>
                <a:gd name="connsiteY9" fmla="*/ 844094 h 968562"/>
                <a:gd name="connsiteX10" fmla="*/ 696036 w 976626"/>
                <a:gd name="connsiteY10" fmla="*/ 885037 h 968562"/>
                <a:gd name="connsiteX11" fmla="*/ 614149 w 976626"/>
                <a:gd name="connsiteY11" fmla="*/ 912332 h 968562"/>
                <a:gd name="connsiteX12" fmla="*/ 573206 w 976626"/>
                <a:gd name="connsiteY12" fmla="*/ 939628 h 968562"/>
                <a:gd name="connsiteX13" fmla="*/ 491319 w 976626"/>
                <a:gd name="connsiteY13" fmla="*/ 966923 h 968562"/>
                <a:gd name="connsiteX14" fmla="*/ 272955 w 976626"/>
                <a:gd name="connsiteY14" fmla="*/ 939628 h 968562"/>
                <a:gd name="connsiteX15" fmla="*/ 191069 w 976626"/>
                <a:gd name="connsiteY15" fmla="*/ 885037 h 968562"/>
                <a:gd name="connsiteX16" fmla="*/ 109182 w 976626"/>
                <a:gd name="connsiteY16" fmla="*/ 830446 h 968562"/>
                <a:gd name="connsiteX17" fmla="*/ 68239 w 976626"/>
                <a:gd name="connsiteY17" fmla="*/ 803150 h 968562"/>
                <a:gd name="connsiteX18" fmla="*/ 54591 w 976626"/>
                <a:gd name="connsiteY18" fmla="*/ 762207 h 968562"/>
                <a:gd name="connsiteX19" fmla="*/ 0 w 976626"/>
                <a:gd name="connsiteY19" fmla="*/ 680320 h 968562"/>
                <a:gd name="connsiteX20" fmla="*/ 13648 w 976626"/>
                <a:gd name="connsiteY20" fmla="*/ 584786 h 968562"/>
                <a:gd name="connsiteX21" fmla="*/ 122830 w 976626"/>
                <a:gd name="connsiteY21" fmla="*/ 516547 h 968562"/>
                <a:gd name="connsiteX22" fmla="*/ 163773 w 976626"/>
                <a:gd name="connsiteY22" fmla="*/ 489252 h 968562"/>
                <a:gd name="connsiteX23" fmla="*/ 191069 w 976626"/>
                <a:gd name="connsiteY23" fmla="*/ 407365 h 968562"/>
                <a:gd name="connsiteX24" fmla="*/ 163773 w 976626"/>
                <a:gd name="connsiteY24" fmla="*/ 311831 h 968562"/>
                <a:gd name="connsiteX25" fmla="*/ 122830 w 976626"/>
                <a:gd name="connsiteY25" fmla="*/ 229944 h 968562"/>
                <a:gd name="connsiteX26" fmla="*/ 177421 w 976626"/>
                <a:gd name="connsiteY26" fmla="*/ 161705 h 968562"/>
                <a:gd name="connsiteX27" fmla="*/ 259307 w 976626"/>
                <a:gd name="connsiteY27" fmla="*/ 134410 h 968562"/>
                <a:gd name="connsiteX28" fmla="*/ 286603 w 976626"/>
                <a:gd name="connsiteY28" fmla="*/ 93467 h 968562"/>
                <a:gd name="connsiteX29" fmla="*/ 327546 w 976626"/>
                <a:gd name="connsiteY29" fmla="*/ 66171 h 968562"/>
                <a:gd name="connsiteX30" fmla="*/ 382137 w 976626"/>
                <a:gd name="connsiteY30" fmla="*/ 11580 h 968562"/>
                <a:gd name="connsiteX31" fmla="*/ 545910 w 976626"/>
                <a:gd name="connsiteY31" fmla="*/ 38876 h 968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76626" h="968562">
                  <a:moveTo>
                    <a:pt x="545910" y="38876"/>
                  </a:moveTo>
                  <a:cubicBezTo>
                    <a:pt x="605050" y="54798"/>
                    <a:pt x="678985" y="20122"/>
                    <a:pt x="736979" y="107114"/>
                  </a:cubicBezTo>
                  <a:cubicBezTo>
                    <a:pt x="741528" y="125311"/>
                    <a:pt x="743238" y="144465"/>
                    <a:pt x="750627" y="161705"/>
                  </a:cubicBezTo>
                  <a:cubicBezTo>
                    <a:pt x="773374" y="214782"/>
                    <a:pt x="809763" y="223877"/>
                    <a:pt x="859809" y="257240"/>
                  </a:cubicBezTo>
                  <a:lnTo>
                    <a:pt x="900752" y="284535"/>
                  </a:lnTo>
                  <a:cubicBezTo>
                    <a:pt x="909851" y="298183"/>
                    <a:pt x="920712" y="310808"/>
                    <a:pt x="928048" y="325479"/>
                  </a:cubicBezTo>
                  <a:cubicBezTo>
                    <a:pt x="976626" y="422635"/>
                    <a:pt x="929138" y="666144"/>
                    <a:pt x="928048" y="680320"/>
                  </a:cubicBezTo>
                  <a:cubicBezTo>
                    <a:pt x="926427" y="701397"/>
                    <a:pt x="902754" y="749687"/>
                    <a:pt x="887104" y="762207"/>
                  </a:cubicBezTo>
                  <a:cubicBezTo>
                    <a:pt x="875870" y="771194"/>
                    <a:pt x="858737" y="768869"/>
                    <a:pt x="846161" y="775855"/>
                  </a:cubicBezTo>
                  <a:cubicBezTo>
                    <a:pt x="705379" y="854068"/>
                    <a:pt x="815976" y="813212"/>
                    <a:pt x="723331" y="844094"/>
                  </a:cubicBezTo>
                  <a:cubicBezTo>
                    <a:pt x="714233" y="857742"/>
                    <a:pt x="709945" y="876344"/>
                    <a:pt x="696036" y="885037"/>
                  </a:cubicBezTo>
                  <a:cubicBezTo>
                    <a:pt x="671637" y="900286"/>
                    <a:pt x="614149" y="912332"/>
                    <a:pt x="614149" y="912332"/>
                  </a:cubicBezTo>
                  <a:cubicBezTo>
                    <a:pt x="600501" y="921431"/>
                    <a:pt x="588195" y="932966"/>
                    <a:pt x="573206" y="939628"/>
                  </a:cubicBezTo>
                  <a:cubicBezTo>
                    <a:pt x="546914" y="951313"/>
                    <a:pt x="491319" y="966923"/>
                    <a:pt x="491319" y="966923"/>
                  </a:cubicBezTo>
                  <a:cubicBezTo>
                    <a:pt x="485646" y="966487"/>
                    <a:pt x="325035" y="968562"/>
                    <a:pt x="272955" y="939628"/>
                  </a:cubicBezTo>
                  <a:cubicBezTo>
                    <a:pt x="244278" y="923696"/>
                    <a:pt x="218364" y="903234"/>
                    <a:pt x="191069" y="885037"/>
                  </a:cubicBezTo>
                  <a:lnTo>
                    <a:pt x="109182" y="830446"/>
                  </a:lnTo>
                  <a:lnTo>
                    <a:pt x="68239" y="803150"/>
                  </a:lnTo>
                  <a:cubicBezTo>
                    <a:pt x="63690" y="789502"/>
                    <a:pt x="61577" y="774783"/>
                    <a:pt x="54591" y="762207"/>
                  </a:cubicBezTo>
                  <a:cubicBezTo>
                    <a:pt x="38659" y="733530"/>
                    <a:pt x="0" y="680320"/>
                    <a:pt x="0" y="680320"/>
                  </a:cubicBezTo>
                  <a:cubicBezTo>
                    <a:pt x="4549" y="648475"/>
                    <a:pt x="4405" y="615597"/>
                    <a:pt x="13648" y="584786"/>
                  </a:cubicBezTo>
                  <a:cubicBezTo>
                    <a:pt x="34109" y="516582"/>
                    <a:pt x="65366" y="554856"/>
                    <a:pt x="122830" y="516547"/>
                  </a:cubicBezTo>
                  <a:lnTo>
                    <a:pt x="163773" y="489252"/>
                  </a:lnTo>
                  <a:cubicBezTo>
                    <a:pt x="172872" y="461956"/>
                    <a:pt x="198047" y="435278"/>
                    <a:pt x="191069" y="407365"/>
                  </a:cubicBezTo>
                  <a:cubicBezTo>
                    <a:pt x="186696" y="389872"/>
                    <a:pt x="173563" y="331411"/>
                    <a:pt x="163773" y="311831"/>
                  </a:cubicBezTo>
                  <a:cubicBezTo>
                    <a:pt x="110861" y="206007"/>
                    <a:pt x="157134" y="332856"/>
                    <a:pt x="122830" y="229944"/>
                  </a:cubicBezTo>
                  <a:cubicBezTo>
                    <a:pt x="137629" y="185547"/>
                    <a:pt x="129110" y="183177"/>
                    <a:pt x="177421" y="161705"/>
                  </a:cubicBezTo>
                  <a:cubicBezTo>
                    <a:pt x="203713" y="150020"/>
                    <a:pt x="259307" y="134410"/>
                    <a:pt x="259307" y="134410"/>
                  </a:cubicBezTo>
                  <a:cubicBezTo>
                    <a:pt x="268406" y="120762"/>
                    <a:pt x="275005" y="105065"/>
                    <a:pt x="286603" y="93467"/>
                  </a:cubicBezTo>
                  <a:cubicBezTo>
                    <a:pt x="298201" y="81869"/>
                    <a:pt x="317299" y="78979"/>
                    <a:pt x="327546" y="66171"/>
                  </a:cubicBezTo>
                  <a:cubicBezTo>
                    <a:pt x="380482" y="0"/>
                    <a:pt x="292807" y="41357"/>
                    <a:pt x="382137" y="11580"/>
                  </a:cubicBezTo>
                  <a:cubicBezTo>
                    <a:pt x="538670" y="25810"/>
                    <a:pt x="486770" y="22954"/>
                    <a:pt x="545910" y="38876"/>
                  </a:cubicBezTo>
                  <a:close/>
                </a:path>
              </a:pathLst>
            </a:cu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0" name="Figura a mano libera 19"/>
            <p:cNvSpPr/>
            <p:nvPr/>
          </p:nvSpPr>
          <p:spPr>
            <a:xfrm>
              <a:off x="4282490" y="3259543"/>
              <a:ext cx="337141" cy="234284"/>
            </a:xfrm>
            <a:custGeom>
              <a:avLst/>
              <a:gdLst>
                <a:gd name="connsiteX0" fmla="*/ 139385 w 337141"/>
                <a:gd name="connsiteY0" fmla="*/ 43215 h 234284"/>
                <a:gd name="connsiteX1" fmla="*/ 180328 w 337141"/>
                <a:gd name="connsiteY1" fmla="*/ 15920 h 234284"/>
                <a:gd name="connsiteX2" fmla="*/ 275862 w 337141"/>
                <a:gd name="connsiteY2" fmla="*/ 29567 h 234284"/>
                <a:gd name="connsiteX3" fmla="*/ 221271 w 337141"/>
                <a:gd name="connsiteY3" fmla="*/ 234284 h 234284"/>
                <a:gd name="connsiteX4" fmla="*/ 125737 w 337141"/>
                <a:gd name="connsiteY4" fmla="*/ 220636 h 234284"/>
                <a:gd name="connsiteX5" fmla="*/ 84794 w 337141"/>
                <a:gd name="connsiteY5" fmla="*/ 206988 h 234284"/>
                <a:gd name="connsiteX6" fmla="*/ 57498 w 337141"/>
                <a:gd name="connsiteY6" fmla="*/ 166045 h 234284"/>
                <a:gd name="connsiteX7" fmla="*/ 16555 w 337141"/>
                <a:gd name="connsiteY7" fmla="*/ 138750 h 234284"/>
                <a:gd name="connsiteX8" fmla="*/ 112089 w 337141"/>
                <a:gd name="connsiteY8" fmla="*/ 84158 h 234284"/>
                <a:gd name="connsiteX9" fmla="*/ 139385 w 337141"/>
                <a:gd name="connsiteY9" fmla="*/ 43215 h 234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7141" h="234284">
                  <a:moveTo>
                    <a:pt x="139385" y="43215"/>
                  </a:moveTo>
                  <a:cubicBezTo>
                    <a:pt x="150758" y="31842"/>
                    <a:pt x="164007" y="17552"/>
                    <a:pt x="180328" y="15920"/>
                  </a:cubicBezTo>
                  <a:cubicBezTo>
                    <a:pt x="212336" y="12719"/>
                    <a:pt x="263190" y="0"/>
                    <a:pt x="275862" y="29567"/>
                  </a:cubicBezTo>
                  <a:cubicBezTo>
                    <a:pt x="337141" y="172551"/>
                    <a:pt x="290499" y="188131"/>
                    <a:pt x="221271" y="234284"/>
                  </a:cubicBezTo>
                  <a:cubicBezTo>
                    <a:pt x="189426" y="229735"/>
                    <a:pt x="157280" y="226945"/>
                    <a:pt x="125737" y="220636"/>
                  </a:cubicBezTo>
                  <a:cubicBezTo>
                    <a:pt x="111630" y="217815"/>
                    <a:pt x="96028" y="215975"/>
                    <a:pt x="84794" y="206988"/>
                  </a:cubicBezTo>
                  <a:cubicBezTo>
                    <a:pt x="71986" y="196741"/>
                    <a:pt x="69096" y="177643"/>
                    <a:pt x="57498" y="166045"/>
                  </a:cubicBezTo>
                  <a:cubicBezTo>
                    <a:pt x="45900" y="154447"/>
                    <a:pt x="30203" y="147848"/>
                    <a:pt x="16555" y="138750"/>
                  </a:cubicBezTo>
                  <a:cubicBezTo>
                    <a:pt x="47278" y="46580"/>
                    <a:pt x="0" y="148209"/>
                    <a:pt x="112089" y="84158"/>
                  </a:cubicBezTo>
                  <a:cubicBezTo>
                    <a:pt x="198844" y="34584"/>
                    <a:pt x="128012" y="54588"/>
                    <a:pt x="139385" y="43215"/>
                  </a:cubicBezTo>
                  <a:close/>
                </a:path>
              </a:pathLst>
            </a:cu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9" name="Gruppo 20"/>
          <p:cNvGrpSpPr/>
          <p:nvPr/>
        </p:nvGrpSpPr>
        <p:grpSpPr>
          <a:xfrm>
            <a:off x="2738743" y="2659932"/>
            <a:ext cx="976626" cy="968562"/>
            <a:chOff x="3944203" y="2840802"/>
            <a:chExt cx="976626" cy="968562"/>
          </a:xfrm>
        </p:grpSpPr>
        <p:sp>
          <p:nvSpPr>
            <p:cNvPr id="22" name="Figura a mano libera 21"/>
            <p:cNvSpPr/>
            <p:nvPr/>
          </p:nvSpPr>
          <p:spPr>
            <a:xfrm>
              <a:off x="3944203" y="2840802"/>
              <a:ext cx="976626" cy="968562"/>
            </a:xfrm>
            <a:custGeom>
              <a:avLst/>
              <a:gdLst>
                <a:gd name="connsiteX0" fmla="*/ 545910 w 976626"/>
                <a:gd name="connsiteY0" fmla="*/ 38876 h 968562"/>
                <a:gd name="connsiteX1" fmla="*/ 736979 w 976626"/>
                <a:gd name="connsiteY1" fmla="*/ 107114 h 968562"/>
                <a:gd name="connsiteX2" fmla="*/ 750627 w 976626"/>
                <a:gd name="connsiteY2" fmla="*/ 161705 h 968562"/>
                <a:gd name="connsiteX3" fmla="*/ 859809 w 976626"/>
                <a:gd name="connsiteY3" fmla="*/ 257240 h 968562"/>
                <a:gd name="connsiteX4" fmla="*/ 900752 w 976626"/>
                <a:gd name="connsiteY4" fmla="*/ 284535 h 968562"/>
                <a:gd name="connsiteX5" fmla="*/ 928048 w 976626"/>
                <a:gd name="connsiteY5" fmla="*/ 325479 h 968562"/>
                <a:gd name="connsiteX6" fmla="*/ 928048 w 976626"/>
                <a:gd name="connsiteY6" fmla="*/ 680320 h 968562"/>
                <a:gd name="connsiteX7" fmla="*/ 887104 w 976626"/>
                <a:gd name="connsiteY7" fmla="*/ 762207 h 968562"/>
                <a:gd name="connsiteX8" fmla="*/ 846161 w 976626"/>
                <a:gd name="connsiteY8" fmla="*/ 775855 h 968562"/>
                <a:gd name="connsiteX9" fmla="*/ 723331 w 976626"/>
                <a:gd name="connsiteY9" fmla="*/ 844094 h 968562"/>
                <a:gd name="connsiteX10" fmla="*/ 696036 w 976626"/>
                <a:gd name="connsiteY10" fmla="*/ 885037 h 968562"/>
                <a:gd name="connsiteX11" fmla="*/ 614149 w 976626"/>
                <a:gd name="connsiteY11" fmla="*/ 912332 h 968562"/>
                <a:gd name="connsiteX12" fmla="*/ 573206 w 976626"/>
                <a:gd name="connsiteY12" fmla="*/ 939628 h 968562"/>
                <a:gd name="connsiteX13" fmla="*/ 491319 w 976626"/>
                <a:gd name="connsiteY13" fmla="*/ 966923 h 968562"/>
                <a:gd name="connsiteX14" fmla="*/ 272955 w 976626"/>
                <a:gd name="connsiteY14" fmla="*/ 939628 h 968562"/>
                <a:gd name="connsiteX15" fmla="*/ 191069 w 976626"/>
                <a:gd name="connsiteY15" fmla="*/ 885037 h 968562"/>
                <a:gd name="connsiteX16" fmla="*/ 109182 w 976626"/>
                <a:gd name="connsiteY16" fmla="*/ 830446 h 968562"/>
                <a:gd name="connsiteX17" fmla="*/ 68239 w 976626"/>
                <a:gd name="connsiteY17" fmla="*/ 803150 h 968562"/>
                <a:gd name="connsiteX18" fmla="*/ 54591 w 976626"/>
                <a:gd name="connsiteY18" fmla="*/ 762207 h 968562"/>
                <a:gd name="connsiteX19" fmla="*/ 0 w 976626"/>
                <a:gd name="connsiteY19" fmla="*/ 680320 h 968562"/>
                <a:gd name="connsiteX20" fmla="*/ 13648 w 976626"/>
                <a:gd name="connsiteY20" fmla="*/ 584786 h 968562"/>
                <a:gd name="connsiteX21" fmla="*/ 122830 w 976626"/>
                <a:gd name="connsiteY21" fmla="*/ 516547 h 968562"/>
                <a:gd name="connsiteX22" fmla="*/ 163773 w 976626"/>
                <a:gd name="connsiteY22" fmla="*/ 489252 h 968562"/>
                <a:gd name="connsiteX23" fmla="*/ 191069 w 976626"/>
                <a:gd name="connsiteY23" fmla="*/ 407365 h 968562"/>
                <a:gd name="connsiteX24" fmla="*/ 163773 w 976626"/>
                <a:gd name="connsiteY24" fmla="*/ 311831 h 968562"/>
                <a:gd name="connsiteX25" fmla="*/ 122830 w 976626"/>
                <a:gd name="connsiteY25" fmla="*/ 229944 h 968562"/>
                <a:gd name="connsiteX26" fmla="*/ 177421 w 976626"/>
                <a:gd name="connsiteY26" fmla="*/ 161705 h 968562"/>
                <a:gd name="connsiteX27" fmla="*/ 259307 w 976626"/>
                <a:gd name="connsiteY27" fmla="*/ 134410 h 968562"/>
                <a:gd name="connsiteX28" fmla="*/ 286603 w 976626"/>
                <a:gd name="connsiteY28" fmla="*/ 93467 h 968562"/>
                <a:gd name="connsiteX29" fmla="*/ 327546 w 976626"/>
                <a:gd name="connsiteY29" fmla="*/ 66171 h 968562"/>
                <a:gd name="connsiteX30" fmla="*/ 382137 w 976626"/>
                <a:gd name="connsiteY30" fmla="*/ 11580 h 968562"/>
                <a:gd name="connsiteX31" fmla="*/ 545910 w 976626"/>
                <a:gd name="connsiteY31" fmla="*/ 38876 h 968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76626" h="968562">
                  <a:moveTo>
                    <a:pt x="545910" y="38876"/>
                  </a:moveTo>
                  <a:cubicBezTo>
                    <a:pt x="605050" y="54798"/>
                    <a:pt x="678985" y="20122"/>
                    <a:pt x="736979" y="107114"/>
                  </a:cubicBezTo>
                  <a:cubicBezTo>
                    <a:pt x="741528" y="125311"/>
                    <a:pt x="743238" y="144465"/>
                    <a:pt x="750627" y="161705"/>
                  </a:cubicBezTo>
                  <a:cubicBezTo>
                    <a:pt x="773374" y="214782"/>
                    <a:pt x="809763" y="223877"/>
                    <a:pt x="859809" y="257240"/>
                  </a:cubicBezTo>
                  <a:lnTo>
                    <a:pt x="900752" y="284535"/>
                  </a:lnTo>
                  <a:cubicBezTo>
                    <a:pt x="909851" y="298183"/>
                    <a:pt x="920712" y="310808"/>
                    <a:pt x="928048" y="325479"/>
                  </a:cubicBezTo>
                  <a:cubicBezTo>
                    <a:pt x="976626" y="422635"/>
                    <a:pt x="929138" y="666144"/>
                    <a:pt x="928048" y="680320"/>
                  </a:cubicBezTo>
                  <a:cubicBezTo>
                    <a:pt x="926427" y="701397"/>
                    <a:pt x="902754" y="749687"/>
                    <a:pt x="887104" y="762207"/>
                  </a:cubicBezTo>
                  <a:cubicBezTo>
                    <a:pt x="875870" y="771194"/>
                    <a:pt x="858737" y="768869"/>
                    <a:pt x="846161" y="775855"/>
                  </a:cubicBezTo>
                  <a:cubicBezTo>
                    <a:pt x="705379" y="854068"/>
                    <a:pt x="815976" y="813212"/>
                    <a:pt x="723331" y="844094"/>
                  </a:cubicBezTo>
                  <a:cubicBezTo>
                    <a:pt x="714233" y="857742"/>
                    <a:pt x="709945" y="876344"/>
                    <a:pt x="696036" y="885037"/>
                  </a:cubicBezTo>
                  <a:cubicBezTo>
                    <a:pt x="671637" y="900286"/>
                    <a:pt x="614149" y="912332"/>
                    <a:pt x="614149" y="912332"/>
                  </a:cubicBezTo>
                  <a:cubicBezTo>
                    <a:pt x="600501" y="921431"/>
                    <a:pt x="588195" y="932966"/>
                    <a:pt x="573206" y="939628"/>
                  </a:cubicBezTo>
                  <a:cubicBezTo>
                    <a:pt x="546914" y="951313"/>
                    <a:pt x="491319" y="966923"/>
                    <a:pt x="491319" y="966923"/>
                  </a:cubicBezTo>
                  <a:cubicBezTo>
                    <a:pt x="485646" y="966487"/>
                    <a:pt x="325035" y="968562"/>
                    <a:pt x="272955" y="939628"/>
                  </a:cubicBezTo>
                  <a:cubicBezTo>
                    <a:pt x="244278" y="923696"/>
                    <a:pt x="218364" y="903234"/>
                    <a:pt x="191069" y="885037"/>
                  </a:cubicBezTo>
                  <a:lnTo>
                    <a:pt x="109182" y="830446"/>
                  </a:lnTo>
                  <a:lnTo>
                    <a:pt x="68239" y="803150"/>
                  </a:lnTo>
                  <a:cubicBezTo>
                    <a:pt x="63690" y="789502"/>
                    <a:pt x="61577" y="774783"/>
                    <a:pt x="54591" y="762207"/>
                  </a:cubicBezTo>
                  <a:cubicBezTo>
                    <a:pt x="38659" y="733530"/>
                    <a:pt x="0" y="680320"/>
                    <a:pt x="0" y="680320"/>
                  </a:cubicBezTo>
                  <a:cubicBezTo>
                    <a:pt x="4549" y="648475"/>
                    <a:pt x="4405" y="615597"/>
                    <a:pt x="13648" y="584786"/>
                  </a:cubicBezTo>
                  <a:cubicBezTo>
                    <a:pt x="34109" y="516582"/>
                    <a:pt x="65366" y="554856"/>
                    <a:pt x="122830" y="516547"/>
                  </a:cubicBezTo>
                  <a:lnTo>
                    <a:pt x="163773" y="489252"/>
                  </a:lnTo>
                  <a:cubicBezTo>
                    <a:pt x="172872" y="461956"/>
                    <a:pt x="198047" y="435278"/>
                    <a:pt x="191069" y="407365"/>
                  </a:cubicBezTo>
                  <a:cubicBezTo>
                    <a:pt x="186696" y="389872"/>
                    <a:pt x="173563" y="331411"/>
                    <a:pt x="163773" y="311831"/>
                  </a:cubicBezTo>
                  <a:cubicBezTo>
                    <a:pt x="110861" y="206007"/>
                    <a:pt x="157134" y="332856"/>
                    <a:pt x="122830" y="229944"/>
                  </a:cubicBezTo>
                  <a:cubicBezTo>
                    <a:pt x="137629" y="185547"/>
                    <a:pt x="129110" y="183177"/>
                    <a:pt x="177421" y="161705"/>
                  </a:cubicBezTo>
                  <a:cubicBezTo>
                    <a:pt x="203713" y="150020"/>
                    <a:pt x="259307" y="134410"/>
                    <a:pt x="259307" y="134410"/>
                  </a:cubicBezTo>
                  <a:cubicBezTo>
                    <a:pt x="268406" y="120762"/>
                    <a:pt x="275005" y="105065"/>
                    <a:pt x="286603" y="93467"/>
                  </a:cubicBezTo>
                  <a:cubicBezTo>
                    <a:pt x="298201" y="81869"/>
                    <a:pt x="317299" y="78979"/>
                    <a:pt x="327546" y="66171"/>
                  </a:cubicBezTo>
                  <a:cubicBezTo>
                    <a:pt x="380482" y="0"/>
                    <a:pt x="292807" y="41357"/>
                    <a:pt x="382137" y="11580"/>
                  </a:cubicBezTo>
                  <a:cubicBezTo>
                    <a:pt x="538670" y="25810"/>
                    <a:pt x="486770" y="22954"/>
                    <a:pt x="545910" y="38876"/>
                  </a:cubicBezTo>
                  <a:close/>
                </a:path>
              </a:pathLst>
            </a:cu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3" name="Figura a mano libera 22"/>
            <p:cNvSpPr/>
            <p:nvPr/>
          </p:nvSpPr>
          <p:spPr>
            <a:xfrm>
              <a:off x="4282490" y="3259543"/>
              <a:ext cx="337141" cy="234284"/>
            </a:xfrm>
            <a:custGeom>
              <a:avLst/>
              <a:gdLst>
                <a:gd name="connsiteX0" fmla="*/ 139385 w 337141"/>
                <a:gd name="connsiteY0" fmla="*/ 43215 h 234284"/>
                <a:gd name="connsiteX1" fmla="*/ 180328 w 337141"/>
                <a:gd name="connsiteY1" fmla="*/ 15920 h 234284"/>
                <a:gd name="connsiteX2" fmla="*/ 275862 w 337141"/>
                <a:gd name="connsiteY2" fmla="*/ 29567 h 234284"/>
                <a:gd name="connsiteX3" fmla="*/ 221271 w 337141"/>
                <a:gd name="connsiteY3" fmla="*/ 234284 h 234284"/>
                <a:gd name="connsiteX4" fmla="*/ 125737 w 337141"/>
                <a:gd name="connsiteY4" fmla="*/ 220636 h 234284"/>
                <a:gd name="connsiteX5" fmla="*/ 84794 w 337141"/>
                <a:gd name="connsiteY5" fmla="*/ 206988 h 234284"/>
                <a:gd name="connsiteX6" fmla="*/ 57498 w 337141"/>
                <a:gd name="connsiteY6" fmla="*/ 166045 h 234284"/>
                <a:gd name="connsiteX7" fmla="*/ 16555 w 337141"/>
                <a:gd name="connsiteY7" fmla="*/ 138750 h 234284"/>
                <a:gd name="connsiteX8" fmla="*/ 112089 w 337141"/>
                <a:gd name="connsiteY8" fmla="*/ 84158 h 234284"/>
                <a:gd name="connsiteX9" fmla="*/ 139385 w 337141"/>
                <a:gd name="connsiteY9" fmla="*/ 43215 h 234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7141" h="234284">
                  <a:moveTo>
                    <a:pt x="139385" y="43215"/>
                  </a:moveTo>
                  <a:cubicBezTo>
                    <a:pt x="150758" y="31842"/>
                    <a:pt x="164007" y="17552"/>
                    <a:pt x="180328" y="15920"/>
                  </a:cubicBezTo>
                  <a:cubicBezTo>
                    <a:pt x="212336" y="12719"/>
                    <a:pt x="263190" y="0"/>
                    <a:pt x="275862" y="29567"/>
                  </a:cubicBezTo>
                  <a:cubicBezTo>
                    <a:pt x="337141" y="172551"/>
                    <a:pt x="290499" y="188131"/>
                    <a:pt x="221271" y="234284"/>
                  </a:cubicBezTo>
                  <a:cubicBezTo>
                    <a:pt x="189426" y="229735"/>
                    <a:pt x="157280" y="226945"/>
                    <a:pt x="125737" y="220636"/>
                  </a:cubicBezTo>
                  <a:cubicBezTo>
                    <a:pt x="111630" y="217815"/>
                    <a:pt x="96028" y="215975"/>
                    <a:pt x="84794" y="206988"/>
                  </a:cubicBezTo>
                  <a:cubicBezTo>
                    <a:pt x="71986" y="196741"/>
                    <a:pt x="69096" y="177643"/>
                    <a:pt x="57498" y="166045"/>
                  </a:cubicBezTo>
                  <a:cubicBezTo>
                    <a:pt x="45900" y="154447"/>
                    <a:pt x="30203" y="147848"/>
                    <a:pt x="16555" y="138750"/>
                  </a:cubicBezTo>
                  <a:cubicBezTo>
                    <a:pt x="47278" y="46580"/>
                    <a:pt x="0" y="148209"/>
                    <a:pt x="112089" y="84158"/>
                  </a:cubicBezTo>
                  <a:cubicBezTo>
                    <a:pt x="198844" y="34584"/>
                    <a:pt x="128012" y="54588"/>
                    <a:pt x="139385" y="43215"/>
                  </a:cubicBezTo>
                  <a:close/>
                </a:path>
              </a:pathLst>
            </a:cu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12" name="Gruppo 23"/>
          <p:cNvGrpSpPr/>
          <p:nvPr/>
        </p:nvGrpSpPr>
        <p:grpSpPr>
          <a:xfrm>
            <a:off x="3524561" y="2659932"/>
            <a:ext cx="976626" cy="968562"/>
            <a:chOff x="3944203" y="2840802"/>
            <a:chExt cx="976626" cy="968562"/>
          </a:xfrm>
        </p:grpSpPr>
        <p:sp>
          <p:nvSpPr>
            <p:cNvPr id="25" name="Figura a mano libera 24"/>
            <p:cNvSpPr/>
            <p:nvPr/>
          </p:nvSpPr>
          <p:spPr>
            <a:xfrm>
              <a:off x="3944203" y="2840802"/>
              <a:ext cx="976626" cy="968562"/>
            </a:xfrm>
            <a:custGeom>
              <a:avLst/>
              <a:gdLst>
                <a:gd name="connsiteX0" fmla="*/ 545910 w 976626"/>
                <a:gd name="connsiteY0" fmla="*/ 38876 h 968562"/>
                <a:gd name="connsiteX1" fmla="*/ 736979 w 976626"/>
                <a:gd name="connsiteY1" fmla="*/ 107114 h 968562"/>
                <a:gd name="connsiteX2" fmla="*/ 750627 w 976626"/>
                <a:gd name="connsiteY2" fmla="*/ 161705 h 968562"/>
                <a:gd name="connsiteX3" fmla="*/ 859809 w 976626"/>
                <a:gd name="connsiteY3" fmla="*/ 257240 h 968562"/>
                <a:gd name="connsiteX4" fmla="*/ 900752 w 976626"/>
                <a:gd name="connsiteY4" fmla="*/ 284535 h 968562"/>
                <a:gd name="connsiteX5" fmla="*/ 928048 w 976626"/>
                <a:gd name="connsiteY5" fmla="*/ 325479 h 968562"/>
                <a:gd name="connsiteX6" fmla="*/ 928048 w 976626"/>
                <a:gd name="connsiteY6" fmla="*/ 680320 h 968562"/>
                <a:gd name="connsiteX7" fmla="*/ 887104 w 976626"/>
                <a:gd name="connsiteY7" fmla="*/ 762207 h 968562"/>
                <a:gd name="connsiteX8" fmla="*/ 846161 w 976626"/>
                <a:gd name="connsiteY8" fmla="*/ 775855 h 968562"/>
                <a:gd name="connsiteX9" fmla="*/ 723331 w 976626"/>
                <a:gd name="connsiteY9" fmla="*/ 844094 h 968562"/>
                <a:gd name="connsiteX10" fmla="*/ 696036 w 976626"/>
                <a:gd name="connsiteY10" fmla="*/ 885037 h 968562"/>
                <a:gd name="connsiteX11" fmla="*/ 614149 w 976626"/>
                <a:gd name="connsiteY11" fmla="*/ 912332 h 968562"/>
                <a:gd name="connsiteX12" fmla="*/ 573206 w 976626"/>
                <a:gd name="connsiteY12" fmla="*/ 939628 h 968562"/>
                <a:gd name="connsiteX13" fmla="*/ 491319 w 976626"/>
                <a:gd name="connsiteY13" fmla="*/ 966923 h 968562"/>
                <a:gd name="connsiteX14" fmla="*/ 272955 w 976626"/>
                <a:gd name="connsiteY14" fmla="*/ 939628 h 968562"/>
                <a:gd name="connsiteX15" fmla="*/ 191069 w 976626"/>
                <a:gd name="connsiteY15" fmla="*/ 885037 h 968562"/>
                <a:gd name="connsiteX16" fmla="*/ 109182 w 976626"/>
                <a:gd name="connsiteY16" fmla="*/ 830446 h 968562"/>
                <a:gd name="connsiteX17" fmla="*/ 68239 w 976626"/>
                <a:gd name="connsiteY17" fmla="*/ 803150 h 968562"/>
                <a:gd name="connsiteX18" fmla="*/ 54591 w 976626"/>
                <a:gd name="connsiteY18" fmla="*/ 762207 h 968562"/>
                <a:gd name="connsiteX19" fmla="*/ 0 w 976626"/>
                <a:gd name="connsiteY19" fmla="*/ 680320 h 968562"/>
                <a:gd name="connsiteX20" fmla="*/ 13648 w 976626"/>
                <a:gd name="connsiteY20" fmla="*/ 584786 h 968562"/>
                <a:gd name="connsiteX21" fmla="*/ 122830 w 976626"/>
                <a:gd name="connsiteY21" fmla="*/ 516547 h 968562"/>
                <a:gd name="connsiteX22" fmla="*/ 163773 w 976626"/>
                <a:gd name="connsiteY22" fmla="*/ 489252 h 968562"/>
                <a:gd name="connsiteX23" fmla="*/ 191069 w 976626"/>
                <a:gd name="connsiteY23" fmla="*/ 407365 h 968562"/>
                <a:gd name="connsiteX24" fmla="*/ 163773 w 976626"/>
                <a:gd name="connsiteY24" fmla="*/ 311831 h 968562"/>
                <a:gd name="connsiteX25" fmla="*/ 122830 w 976626"/>
                <a:gd name="connsiteY25" fmla="*/ 229944 h 968562"/>
                <a:gd name="connsiteX26" fmla="*/ 177421 w 976626"/>
                <a:gd name="connsiteY26" fmla="*/ 161705 h 968562"/>
                <a:gd name="connsiteX27" fmla="*/ 259307 w 976626"/>
                <a:gd name="connsiteY27" fmla="*/ 134410 h 968562"/>
                <a:gd name="connsiteX28" fmla="*/ 286603 w 976626"/>
                <a:gd name="connsiteY28" fmla="*/ 93467 h 968562"/>
                <a:gd name="connsiteX29" fmla="*/ 327546 w 976626"/>
                <a:gd name="connsiteY29" fmla="*/ 66171 h 968562"/>
                <a:gd name="connsiteX30" fmla="*/ 382137 w 976626"/>
                <a:gd name="connsiteY30" fmla="*/ 11580 h 968562"/>
                <a:gd name="connsiteX31" fmla="*/ 545910 w 976626"/>
                <a:gd name="connsiteY31" fmla="*/ 38876 h 968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76626" h="968562">
                  <a:moveTo>
                    <a:pt x="545910" y="38876"/>
                  </a:moveTo>
                  <a:cubicBezTo>
                    <a:pt x="605050" y="54798"/>
                    <a:pt x="678985" y="20122"/>
                    <a:pt x="736979" y="107114"/>
                  </a:cubicBezTo>
                  <a:cubicBezTo>
                    <a:pt x="741528" y="125311"/>
                    <a:pt x="743238" y="144465"/>
                    <a:pt x="750627" y="161705"/>
                  </a:cubicBezTo>
                  <a:cubicBezTo>
                    <a:pt x="773374" y="214782"/>
                    <a:pt x="809763" y="223877"/>
                    <a:pt x="859809" y="257240"/>
                  </a:cubicBezTo>
                  <a:lnTo>
                    <a:pt x="900752" y="284535"/>
                  </a:lnTo>
                  <a:cubicBezTo>
                    <a:pt x="909851" y="298183"/>
                    <a:pt x="920712" y="310808"/>
                    <a:pt x="928048" y="325479"/>
                  </a:cubicBezTo>
                  <a:cubicBezTo>
                    <a:pt x="976626" y="422635"/>
                    <a:pt x="929138" y="666144"/>
                    <a:pt x="928048" y="680320"/>
                  </a:cubicBezTo>
                  <a:cubicBezTo>
                    <a:pt x="926427" y="701397"/>
                    <a:pt x="902754" y="749687"/>
                    <a:pt x="887104" y="762207"/>
                  </a:cubicBezTo>
                  <a:cubicBezTo>
                    <a:pt x="875870" y="771194"/>
                    <a:pt x="858737" y="768869"/>
                    <a:pt x="846161" y="775855"/>
                  </a:cubicBezTo>
                  <a:cubicBezTo>
                    <a:pt x="705379" y="854068"/>
                    <a:pt x="815976" y="813212"/>
                    <a:pt x="723331" y="844094"/>
                  </a:cubicBezTo>
                  <a:cubicBezTo>
                    <a:pt x="714233" y="857742"/>
                    <a:pt x="709945" y="876344"/>
                    <a:pt x="696036" y="885037"/>
                  </a:cubicBezTo>
                  <a:cubicBezTo>
                    <a:pt x="671637" y="900286"/>
                    <a:pt x="614149" y="912332"/>
                    <a:pt x="614149" y="912332"/>
                  </a:cubicBezTo>
                  <a:cubicBezTo>
                    <a:pt x="600501" y="921431"/>
                    <a:pt x="588195" y="932966"/>
                    <a:pt x="573206" y="939628"/>
                  </a:cubicBezTo>
                  <a:cubicBezTo>
                    <a:pt x="546914" y="951313"/>
                    <a:pt x="491319" y="966923"/>
                    <a:pt x="491319" y="966923"/>
                  </a:cubicBezTo>
                  <a:cubicBezTo>
                    <a:pt x="485646" y="966487"/>
                    <a:pt x="325035" y="968562"/>
                    <a:pt x="272955" y="939628"/>
                  </a:cubicBezTo>
                  <a:cubicBezTo>
                    <a:pt x="244278" y="923696"/>
                    <a:pt x="218364" y="903234"/>
                    <a:pt x="191069" y="885037"/>
                  </a:cubicBezTo>
                  <a:lnTo>
                    <a:pt x="109182" y="830446"/>
                  </a:lnTo>
                  <a:lnTo>
                    <a:pt x="68239" y="803150"/>
                  </a:lnTo>
                  <a:cubicBezTo>
                    <a:pt x="63690" y="789502"/>
                    <a:pt x="61577" y="774783"/>
                    <a:pt x="54591" y="762207"/>
                  </a:cubicBezTo>
                  <a:cubicBezTo>
                    <a:pt x="38659" y="733530"/>
                    <a:pt x="0" y="680320"/>
                    <a:pt x="0" y="680320"/>
                  </a:cubicBezTo>
                  <a:cubicBezTo>
                    <a:pt x="4549" y="648475"/>
                    <a:pt x="4405" y="615597"/>
                    <a:pt x="13648" y="584786"/>
                  </a:cubicBezTo>
                  <a:cubicBezTo>
                    <a:pt x="34109" y="516582"/>
                    <a:pt x="65366" y="554856"/>
                    <a:pt x="122830" y="516547"/>
                  </a:cubicBezTo>
                  <a:lnTo>
                    <a:pt x="163773" y="489252"/>
                  </a:lnTo>
                  <a:cubicBezTo>
                    <a:pt x="172872" y="461956"/>
                    <a:pt x="198047" y="435278"/>
                    <a:pt x="191069" y="407365"/>
                  </a:cubicBezTo>
                  <a:cubicBezTo>
                    <a:pt x="186696" y="389872"/>
                    <a:pt x="173563" y="331411"/>
                    <a:pt x="163773" y="311831"/>
                  </a:cubicBezTo>
                  <a:cubicBezTo>
                    <a:pt x="110861" y="206007"/>
                    <a:pt x="157134" y="332856"/>
                    <a:pt x="122830" y="229944"/>
                  </a:cubicBezTo>
                  <a:cubicBezTo>
                    <a:pt x="137629" y="185547"/>
                    <a:pt x="129110" y="183177"/>
                    <a:pt x="177421" y="161705"/>
                  </a:cubicBezTo>
                  <a:cubicBezTo>
                    <a:pt x="203713" y="150020"/>
                    <a:pt x="259307" y="134410"/>
                    <a:pt x="259307" y="134410"/>
                  </a:cubicBezTo>
                  <a:cubicBezTo>
                    <a:pt x="268406" y="120762"/>
                    <a:pt x="275005" y="105065"/>
                    <a:pt x="286603" y="93467"/>
                  </a:cubicBezTo>
                  <a:cubicBezTo>
                    <a:pt x="298201" y="81869"/>
                    <a:pt x="317299" y="78979"/>
                    <a:pt x="327546" y="66171"/>
                  </a:cubicBezTo>
                  <a:cubicBezTo>
                    <a:pt x="380482" y="0"/>
                    <a:pt x="292807" y="41357"/>
                    <a:pt x="382137" y="11580"/>
                  </a:cubicBezTo>
                  <a:cubicBezTo>
                    <a:pt x="538670" y="25810"/>
                    <a:pt x="486770" y="22954"/>
                    <a:pt x="545910" y="38876"/>
                  </a:cubicBezTo>
                  <a:close/>
                </a:path>
              </a:pathLst>
            </a:cu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 25"/>
            <p:cNvSpPr/>
            <p:nvPr/>
          </p:nvSpPr>
          <p:spPr>
            <a:xfrm>
              <a:off x="4282490" y="3259543"/>
              <a:ext cx="337141" cy="234284"/>
            </a:xfrm>
            <a:custGeom>
              <a:avLst/>
              <a:gdLst>
                <a:gd name="connsiteX0" fmla="*/ 139385 w 337141"/>
                <a:gd name="connsiteY0" fmla="*/ 43215 h 234284"/>
                <a:gd name="connsiteX1" fmla="*/ 180328 w 337141"/>
                <a:gd name="connsiteY1" fmla="*/ 15920 h 234284"/>
                <a:gd name="connsiteX2" fmla="*/ 275862 w 337141"/>
                <a:gd name="connsiteY2" fmla="*/ 29567 h 234284"/>
                <a:gd name="connsiteX3" fmla="*/ 221271 w 337141"/>
                <a:gd name="connsiteY3" fmla="*/ 234284 h 234284"/>
                <a:gd name="connsiteX4" fmla="*/ 125737 w 337141"/>
                <a:gd name="connsiteY4" fmla="*/ 220636 h 234284"/>
                <a:gd name="connsiteX5" fmla="*/ 84794 w 337141"/>
                <a:gd name="connsiteY5" fmla="*/ 206988 h 234284"/>
                <a:gd name="connsiteX6" fmla="*/ 57498 w 337141"/>
                <a:gd name="connsiteY6" fmla="*/ 166045 h 234284"/>
                <a:gd name="connsiteX7" fmla="*/ 16555 w 337141"/>
                <a:gd name="connsiteY7" fmla="*/ 138750 h 234284"/>
                <a:gd name="connsiteX8" fmla="*/ 112089 w 337141"/>
                <a:gd name="connsiteY8" fmla="*/ 84158 h 234284"/>
                <a:gd name="connsiteX9" fmla="*/ 139385 w 337141"/>
                <a:gd name="connsiteY9" fmla="*/ 43215 h 234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7141" h="234284">
                  <a:moveTo>
                    <a:pt x="139385" y="43215"/>
                  </a:moveTo>
                  <a:cubicBezTo>
                    <a:pt x="150758" y="31842"/>
                    <a:pt x="164007" y="17552"/>
                    <a:pt x="180328" y="15920"/>
                  </a:cubicBezTo>
                  <a:cubicBezTo>
                    <a:pt x="212336" y="12719"/>
                    <a:pt x="263190" y="0"/>
                    <a:pt x="275862" y="29567"/>
                  </a:cubicBezTo>
                  <a:cubicBezTo>
                    <a:pt x="337141" y="172551"/>
                    <a:pt x="290499" y="188131"/>
                    <a:pt x="221271" y="234284"/>
                  </a:cubicBezTo>
                  <a:cubicBezTo>
                    <a:pt x="189426" y="229735"/>
                    <a:pt x="157280" y="226945"/>
                    <a:pt x="125737" y="220636"/>
                  </a:cubicBezTo>
                  <a:cubicBezTo>
                    <a:pt x="111630" y="217815"/>
                    <a:pt x="96028" y="215975"/>
                    <a:pt x="84794" y="206988"/>
                  </a:cubicBezTo>
                  <a:cubicBezTo>
                    <a:pt x="71986" y="196741"/>
                    <a:pt x="69096" y="177643"/>
                    <a:pt x="57498" y="166045"/>
                  </a:cubicBezTo>
                  <a:cubicBezTo>
                    <a:pt x="45900" y="154447"/>
                    <a:pt x="30203" y="147848"/>
                    <a:pt x="16555" y="138750"/>
                  </a:cubicBezTo>
                  <a:cubicBezTo>
                    <a:pt x="47278" y="46580"/>
                    <a:pt x="0" y="148209"/>
                    <a:pt x="112089" y="84158"/>
                  </a:cubicBezTo>
                  <a:cubicBezTo>
                    <a:pt x="198844" y="34584"/>
                    <a:pt x="128012" y="54588"/>
                    <a:pt x="139385" y="43215"/>
                  </a:cubicBezTo>
                  <a:close/>
                </a:path>
              </a:pathLst>
            </a:cu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15" name="Gruppo 26"/>
          <p:cNvGrpSpPr/>
          <p:nvPr/>
        </p:nvGrpSpPr>
        <p:grpSpPr>
          <a:xfrm>
            <a:off x="4096065" y="3159998"/>
            <a:ext cx="976626" cy="968562"/>
            <a:chOff x="3944203" y="2840802"/>
            <a:chExt cx="976626" cy="968562"/>
          </a:xfrm>
        </p:grpSpPr>
        <p:sp>
          <p:nvSpPr>
            <p:cNvPr id="28" name="Figura a mano libera 27"/>
            <p:cNvSpPr/>
            <p:nvPr/>
          </p:nvSpPr>
          <p:spPr>
            <a:xfrm>
              <a:off x="3944203" y="2840802"/>
              <a:ext cx="976626" cy="968562"/>
            </a:xfrm>
            <a:custGeom>
              <a:avLst/>
              <a:gdLst>
                <a:gd name="connsiteX0" fmla="*/ 545910 w 976626"/>
                <a:gd name="connsiteY0" fmla="*/ 38876 h 968562"/>
                <a:gd name="connsiteX1" fmla="*/ 736979 w 976626"/>
                <a:gd name="connsiteY1" fmla="*/ 107114 h 968562"/>
                <a:gd name="connsiteX2" fmla="*/ 750627 w 976626"/>
                <a:gd name="connsiteY2" fmla="*/ 161705 h 968562"/>
                <a:gd name="connsiteX3" fmla="*/ 859809 w 976626"/>
                <a:gd name="connsiteY3" fmla="*/ 257240 h 968562"/>
                <a:gd name="connsiteX4" fmla="*/ 900752 w 976626"/>
                <a:gd name="connsiteY4" fmla="*/ 284535 h 968562"/>
                <a:gd name="connsiteX5" fmla="*/ 928048 w 976626"/>
                <a:gd name="connsiteY5" fmla="*/ 325479 h 968562"/>
                <a:gd name="connsiteX6" fmla="*/ 928048 w 976626"/>
                <a:gd name="connsiteY6" fmla="*/ 680320 h 968562"/>
                <a:gd name="connsiteX7" fmla="*/ 887104 w 976626"/>
                <a:gd name="connsiteY7" fmla="*/ 762207 h 968562"/>
                <a:gd name="connsiteX8" fmla="*/ 846161 w 976626"/>
                <a:gd name="connsiteY8" fmla="*/ 775855 h 968562"/>
                <a:gd name="connsiteX9" fmla="*/ 723331 w 976626"/>
                <a:gd name="connsiteY9" fmla="*/ 844094 h 968562"/>
                <a:gd name="connsiteX10" fmla="*/ 696036 w 976626"/>
                <a:gd name="connsiteY10" fmla="*/ 885037 h 968562"/>
                <a:gd name="connsiteX11" fmla="*/ 614149 w 976626"/>
                <a:gd name="connsiteY11" fmla="*/ 912332 h 968562"/>
                <a:gd name="connsiteX12" fmla="*/ 573206 w 976626"/>
                <a:gd name="connsiteY12" fmla="*/ 939628 h 968562"/>
                <a:gd name="connsiteX13" fmla="*/ 491319 w 976626"/>
                <a:gd name="connsiteY13" fmla="*/ 966923 h 968562"/>
                <a:gd name="connsiteX14" fmla="*/ 272955 w 976626"/>
                <a:gd name="connsiteY14" fmla="*/ 939628 h 968562"/>
                <a:gd name="connsiteX15" fmla="*/ 191069 w 976626"/>
                <a:gd name="connsiteY15" fmla="*/ 885037 h 968562"/>
                <a:gd name="connsiteX16" fmla="*/ 109182 w 976626"/>
                <a:gd name="connsiteY16" fmla="*/ 830446 h 968562"/>
                <a:gd name="connsiteX17" fmla="*/ 68239 w 976626"/>
                <a:gd name="connsiteY17" fmla="*/ 803150 h 968562"/>
                <a:gd name="connsiteX18" fmla="*/ 54591 w 976626"/>
                <a:gd name="connsiteY18" fmla="*/ 762207 h 968562"/>
                <a:gd name="connsiteX19" fmla="*/ 0 w 976626"/>
                <a:gd name="connsiteY19" fmla="*/ 680320 h 968562"/>
                <a:gd name="connsiteX20" fmla="*/ 13648 w 976626"/>
                <a:gd name="connsiteY20" fmla="*/ 584786 h 968562"/>
                <a:gd name="connsiteX21" fmla="*/ 122830 w 976626"/>
                <a:gd name="connsiteY21" fmla="*/ 516547 h 968562"/>
                <a:gd name="connsiteX22" fmla="*/ 163773 w 976626"/>
                <a:gd name="connsiteY22" fmla="*/ 489252 h 968562"/>
                <a:gd name="connsiteX23" fmla="*/ 191069 w 976626"/>
                <a:gd name="connsiteY23" fmla="*/ 407365 h 968562"/>
                <a:gd name="connsiteX24" fmla="*/ 163773 w 976626"/>
                <a:gd name="connsiteY24" fmla="*/ 311831 h 968562"/>
                <a:gd name="connsiteX25" fmla="*/ 122830 w 976626"/>
                <a:gd name="connsiteY25" fmla="*/ 229944 h 968562"/>
                <a:gd name="connsiteX26" fmla="*/ 177421 w 976626"/>
                <a:gd name="connsiteY26" fmla="*/ 161705 h 968562"/>
                <a:gd name="connsiteX27" fmla="*/ 259307 w 976626"/>
                <a:gd name="connsiteY27" fmla="*/ 134410 h 968562"/>
                <a:gd name="connsiteX28" fmla="*/ 286603 w 976626"/>
                <a:gd name="connsiteY28" fmla="*/ 93467 h 968562"/>
                <a:gd name="connsiteX29" fmla="*/ 327546 w 976626"/>
                <a:gd name="connsiteY29" fmla="*/ 66171 h 968562"/>
                <a:gd name="connsiteX30" fmla="*/ 382137 w 976626"/>
                <a:gd name="connsiteY30" fmla="*/ 11580 h 968562"/>
                <a:gd name="connsiteX31" fmla="*/ 545910 w 976626"/>
                <a:gd name="connsiteY31" fmla="*/ 38876 h 968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76626" h="968562">
                  <a:moveTo>
                    <a:pt x="545910" y="38876"/>
                  </a:moveTo>
                  <a:cubicBezTo>
                    <a:pt x="605050" y="54798"/>
                    <a:pt x="678985" y="20122"/>
                    <a:pt x="736979" y="107114"/>
                  </a:cubicBezTo>
                  <a:cubicBezTo>
                    <a:pt x="741528" y="125311"/>
                    <a:pt x="743238" y="144465"/>
                    <a:pt x="750627" y="161705"/>
                  </a:cubicBezTo>
                  <a:cubicBezTo>
                    <a:pt x="773374" y="214782"/>
                    <a:pt x="809763" y="223877"/>
                    <a:pt x="859809" y="257240"/>
                  </a:cubicBezTo>
                  <a:lnTo>
                    <a:pt x="900752" y="284535"/>
                  </a:lnTo>
                  <a:cubicBezTo>
                    <a:pt x="909851" y="298183"/>
                    <a:pt x="920712" y="310808"/>
                    <a:pt x="928048" y="325479"/>
                  </a:cubicBezTo>
                  <a:cubicBezTo>
                    <a:pt x="976626" y="422635"/>
                    <a:pt x="929138" y="666144"/>
                    <a:pt x="928048" y="680320"/>
                  </a:cubicBezTo>
                  <a:cubicBezTo>
                    <a:pt x="926427" y="701397"/>
                    <a:pt x="902754" y="749687"/>
                    <a:pt x="887104" y="762207"/>
                  </a:cubicBezTo>
                  <a:cubicBezTo>
                    <a:pt x="875870" y="771194"/>
                    <a:pt x="858737" y="768869"/>
                    <a:pt x="846161" y="775855"/>
                  </a:cubicBezTo>
                  <a:cubicBezTo>
                    <a:pt x="705379" y="854068"/>
                    <a:pt x="815976" y="813212"/>
                    <a:pt x="723331" y="844094"/>
                  </a:cubicBezTo>
                  <a:cubicBezTo>
                    <a:pt x="714233" y="857742"/>
                    <a:pt x="709945" y="876344"/>
                    <a:pt x="696036" y="885037"/>
                  </a:cubicBezTo>
                  <a:cubicBezTo>
                    <a:pt x="671637" y="900286"/>
                    <a:pt x="614149" y="912332"/>
                    <a:pt x="614149" y="912332"/>
                  </a:cubicBezTo>
                  <a:cubicBezTo>
                    <a:pt x="600501" y="921431"/>
                    <a:pt x="588195" y="932966"/>
                    <a:pt x="573206" y="939628"/>
                  </a:cubicBezTo>
                  <a:cubicBezTo>
                    <a:pt x="546914" y="951313"/>
                    <a:pt x="491319" y="966923"/>
                    <a:pt x="491319" y="966923"/>
                  </a:cubicBezTo>
                  <a:cubicBezTo>
                    <a:pt x="485646" y="966487"/>
                    <a:pt x="325035" y="968562"/>
                    <a:pt x="272955" y="939628"/>
                  </a:cubicBezTo>
                  <a:cubicBezTo>
                    <a:pt x="244278" y="923696"/>
                    <a:pt x="218364" y="903234"/>
                    <a:pt x="191069" y="885037"/>
                  </a:cubicBezTo>
                  <a:lnTo>
                    <a:pt x="109182" y="830446"/>
                  </a:lnTo>
                  <a:lnTo>
                    <a:pt x="68239" y="803150"/>
                  </a:lnTo>
                  <a:cubicBezTo>
                    <a:pt x="63690" y="789502"/>
                    <a:pt x="61577" y="774783"/>
                    <a:pt x="54591" y="762207"/>
                  </a:cubicBezTo>
                  <a:cubicBezTo>
                    <a:pt x="38659" y="733530"/>
                    <a:pt x="0" y="680320"/>
                    <a:pt x="0" y="680320"/>
                  </a:cubicBezTo>
                  <a:cubicBezTo>
                    <a:pt x="4549" y="648475"/>
                    <a:pt x="4405" y="615597"/>
                    <a:pt x="13648" y="584786"/>
                  </a:cubicBezTo>
                  <a:cubicBezTo>
                    <a:pt x="34109" y="516582"/>
                    <a:pt x="65366" y="554856"/>
                    <a:pt x="122830" y="516547"/>
                  </a:cubicBezTo>
                  <a:lnTo>
                    <a:pt x="163773" y="489252"/>
                  </a:lnTo>
                  <a:cubicBezTo>
                    <a:pt x="172872" y="461956"/>
                    <a:pt x="198047" y="435278"/>
                    <a:pt x="191069" y="407365"/>
                  </a:cubicBezTo>
                  <a:cubicBezTo>
                    <a:pt x="186696" y="389872"/>
                    <a:pt x="173563" y="331411"/>
                    <a:pt x="163773" y="311831"/>
                  </a:cubicBezTo>
                  <a:cubicBezTo>
                    <a:pt x="110861" y="206007"/>
                    <a:pt x="157134" y="332856"/>
                    <a:pt x="122830" y="229944"/>
                  </a:cubicBezTo>
                  <a:cubicBezTo>
                    <a:pt x="137629" y="185547"/>
                    <a:pt x="129110" y="183177"/>
                    <a:pt x="177421" y="161705"/>
                  </a:cubicBezTo>
                  <a:cubicBezTo>
                    <a:pt x="203713" y="150020"/>
                    <a:pt x="259307" y="134410"/>
                    <a:pt x="259307" y="134410"/>
                  </a:cubicBezTo>
                  <a:cubicBezTo>
                    <a:pt x="268406" y="120762"/>
                    <a:pt x="275005" y="105065"/>
                    <a:pt x="286603" y="93467"/>
                  </a:cubicBezTo>
                  <a:cubicBezTo>
                    <a:pt x="298201" y="81869"/>
                    <a:pt x="317299" y="78979"/>
                    <a:pt x="327546" y="66171"/>
                  </a:cubicBezTo>
                  <a:cubicBezTo>
                    <a:pt x="380482" y="0"/>
                    <a:pt x="292807" y="41357"/>
                    <a:pt x="382137" y="11580"/>
                  </a:cubicBezTo>
                  <a:cubicBezTo>
                    <a:pt x="538670" y="25810"/>
                    <a:pt x="486770" y="22954"/>
                    <a:pt x="545910" y="38876"/>
                  </a:cubicBezTo>
                  <a:close/>
                </a:path>
              </a:pathLst>
            </a:cu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" name="Figura a mano libera 28"/>
            <p:cNvSpPr/>
            <p:nvPr/>
          </p:nvSpPr>
          <p:spPr>
            <a:xfrm>
              <a:off x="4282490" y="3259543"/>
              <a:ext cx="337141" cy="234284"/>
            </a:xfrm>
            <a:custGeom>
              <a:avLst/>
              <a:gdLst>
                <a:gd name="connsiteX0" fmla="*/ 139385 w 337141"/>
                <a:gd name="connsiteY0" fmla="*/ 43215 h 234284"/>
                <a:gd name="connsiteX1" fmla="*/ 180328 w 337141"/>
                <a:gd name="connsiteY1" fmla="*/ 15920 h 234284"/>
                <a:gd name="connsiteX2" fmla="*/ 275862 w 337141"/>
                <a:gd name="connsiteY2" fmla="*/ 29567 h 234284"/>
                <a:gd name="connsiteX3" fmla="*/ 221271 w 337141"/>
                <a:gd name="connsiteY3" fmla="*/ 234284 h 234284"/>
                <a:gd name="connsiteX4" fmla="*/ 125737 w 337141"/>
                <a:gd name="connsiteY4" fmla="*/ 220636 h 234284"/>
                <a:gd name="connsiteX5" fmla="*/ 84794 w 337141"/>
                <a:gd name="connsiteY5" fmla="*/ 206988 h 234284"/>
                <a:gd name="connsiteX6" fmla="*/ 57498 w 337141"/>
                <a:gd name="connsiteY6" fmla="*/ 166045 h 234284"/>
                <a:gd name="connsiteX7" fmla="*/ 16555 w 337141"/>
                <a:gd name="connsiteY7" fmla="*/ 138750 h 234284"/>
                <a:gd name="connsiteX8" fmla="*/ 112089 w 337141"/>
                <a:gd name="connsiteY8" fmla="*/ 84158 h 234284"/>
                <a:gd name="connsiteX9" fmla="*/ 139385 w 337141"/>
                <a:gd name="connsiteY9" fmla="*/ 43215 h 234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7141" h="234284">
                  <a:moveTo>
                    <a:pt x="139385" y="43215"/>
                  </a:moveTo>
                  <a:cubicBezTo>
                    <a:pt x="150758" y="31842"/>
                    <a:pt x="164007" y="17552"/>
                    <a:pt x="180328" y="15920"/>
                  </a:cubicBezTo>
                  <a:cubicBezTo>
                    <a:pt x="212336" y="12719"/>
                    <a:pt x="263190" y="0"/>
                    <a:pt x="275862" y="29567"/>
                  </a:cubicBezTo>
                  <a:cubicBezTo>
                    <a:pt x="337141" y="172551"/>
                    <a:pt x="290499" y="188131"/>
                    <a:pt x="221271" y="234284"/>
                  </a:cubicBezTo>
                  <a:cubicBezTo>
                    <a:pt x="189426" y="229735"/>
                    <a:pt x="157280" y="226945"/>
                    <a:pt x="125737" y="220636"/>
                  </a:cubicBezTo>
                  <a:cubicBezTo>
                    <a:pt x="111630" y="217815"/>
                    <a:pt x="96028" y="215975"/>
                    <a:pt x="84794" y="206988"/>
                  </a:cubicBezTo>
                  <a:cubicBezTo>
                    <a:pt x="71986" y="196741"/>
                    <a:pt x="69096" y="177643"/>
                    <a:pt x="57498" y="166045"/>
                  </a:cubicBezTo>
                  <a:cubicBezTo>
                    <a:pt x="45900" y="154447"/>
                    <a:pt x="30203" y="147848"/>
                    <a:pt x="16555" y="138750"/>
                  </a:cubicBezTo>
                  <a:cubicBezTo>
                    <a:pt x="47278" y="46580"/>
                    <a:pt x="0" y="148209"/>
                    <a:pt x="112089" y="84158"/>
                  </a:cubicBezTo>
                  <a:cubicBezTo>
                    <a:pt x="198844" y="34584"/>
                    <a:pt x="128012" y="54588"/>
                    <a:pt x="139385" y="43215"/>
                  </a:cubicBezTo>
                  <a:close/>
                </a:path>
              </a:pathLst>
            </a:cu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31" name="CasellaDiTesto 30"/>
          <p:cNvSpPr txBox="1"/>
          <p:nvPr/>
        </p:nvSpPr>
        <p:spPr>
          <a:xfrm>
            <a:off x="2090101" y="4869730"/>
            <a:ext cx="1013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i="1" dirty="0" smtClean="0"/>
              <a:t>APL cells</a:t>
            </a:r>
            <a:endParaRPr lang="it-IT" b="1" i="1" dirty="0"/>
          </a:p>
        </p:txBody>
      </p:sp>
      <p:sp>
        <p:nvSpPr>
          <p:cNvPr id="32" name="CasellaDiTesto 31"/>
          <p:cNvSpPr txBox="1"/>
          <p:nvPr/>
        </p:nvSpPr>
        <p:spPr>
          <a:xfrm>
            <a:off x="4394357" y="2997522"/>
            <a:ext cx="648072" cy="47607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CP</a:t>
            </a:r>
          </a:p>
        </p:txBody>
      </p:sp>
      <p:sp>
        <p:nvSpPr>
          <p:cNvPr id="33" name="CasellaDiTesto 32"/>
          <p:cNvSpPr txBox="1"/>
          <p:nvPr/>
        </p:nvSpPr>
        <p:spPr>
          <a:xfrm>
            <a:off x="4211960" y="4365104"/>
            <a:ext cx="2314134" cy="817245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400" dirty="0" err="1" smtClean="0"/>
              <a:t>-Inflammatory</a:t>
            </a:r>
            <a:r>
              <a:rPr lang="it-IT" sz="1400" dirty="0" smtClean="0"/>
              <a:t> </a:t>
            </a:r>
            <a:r>
              <a:rPr lang="it-IT" sz="1400" dirty="0" err="1" smtClean="0"/>
              <a:t>cytokines</a:t>
            </a:r>
            <a:endParaRPr lang="it-IT" sz="1400" dirty="0" smtClean="0"/>
          </a:p>
          <a:p>
            <a:r>
              <a:rPr lang="it-IT" sz="1400" dirty="0" smtClean="0"/>
              <a:t>  (i.e. IL-1</a:t>
            </a:r>
            <a:r>
              <a:rPr lang="el-GR" sz="1400" dirty="0" smtClean="0"/>
              <a:t>β</a:t>
            </a:r>
            <a:r>
              <a:rPr lang="it-IT" sz="1400" dirty="0" smtClean="0"/>
              <a:t> and TNF</a:t>
            </a:r>
            <a:r>
              <a:rPr lang="el-GR" sz="1400" dirty="0" smtClean="0"/>
              <a:t>α</a:t>
            </a:r>
            <a:r>
              <a:rPr lang="it-IT" sz="1400" dirty="0" smtClean="0"/>
              <a:t>)</a:t>
            </a:r>
          </a:p>
          <a:p>
            <a:r>
              <a:rPr lang="it-IT" sz="1400" dirty="0" err="1" smtClean="0"/>
              <a:t>-Surface</a:t>
            </a:r>
            <a:r>
              <a:rPr lang="it-IT" sz="1400" dirty="0" smtClean="0"/>
              <a:t> </a:t>
            </a:r>
            <a:r>
              <a:rPr lang="it-IT" sz="1400" dirty="0" err="1" smtClean="0"/>
              <a:t>adhesive</a:t>
            </a:r>
            <a:r>
              <a:rPr lang="it-IT" sz="1400" dirty="0" smtClean="0"/>
              <a:t> </a:t>
            </a:r>
            <a:r>
              <a:rPr lang="it-IT" sz="1400" dirty="0" err="1" smtClean="0"/>
              <a:t>molecules</a:t>
            </a:r>
            <a:endParaRPr lang="it-IT" sz="1400" dirty="0"/>
          </a:p>
        </p:txBody>
      </p:sp>
      <p:sp>
        <p:nvSpPr>
          <p:cNvPr id="34" name="CasellaDiTesto 33"/>
          <p:cNvSpPr txBox="1"/>
          <p:nvPr/>
        </p:nvSpPr>
        <p:spPr>
          <a:xfrm>
            <a:off x="765044" y="4005634"/>
            <a:ext cx="1808195" cy="57888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it-IT" sz="1400" dirty="0" smtClean="0"/>
              <a:t>Non </a:t>
            </a:r>
            <a:r>
              <a:rPr lang="it-IT" sz="1400" dirty="0" err="1" smtClean="0"/>
              <a:t>specific</a:t>
            </a:r>
            <a:r>
              <a:rPr lang="it-IT" sz="1400" dirty="0" smtClean="0"/>
              <a:t> </a:t>
            </a:r>
            <a:r>
              <a:rPr lang="it-IT" sz="1400" dirty="0" err="1" smtClean="0"/>
              <a:t>protease</a:t>
            </a:r>
            <a:endParaRPr lang="it-IT" sz="1400" dirty="0" smtClean="0"/>
          </a:p>
          <a:p>
            <a:pPr algn="ctr"/>
            <a:r>
              <a:rPr lang="it-IT" sz="1400" dirty="0" smtClean="0"/>
              <a:t>(i.e. </a:t>
            </a:r>
            <a:r>
              <a:rPr lang="it-IT" sz="1400" dirty="0" err="1" smtClean="0"/>
              <a:t>Elastase</a:t>
            </a:r>
            <a:r>
              <a:rPr lang="it-IT" sz="1400" dirty="0" smtClean="0"/>
              <a:t>)</a:t>
            </a:r>
            <a:endParaRPr lang="it-IT" sz="1400" dirty="0"/>
          </a:p>
        </p:txBody>
      </p:sp>
      <p:sp>
        <p:nvSpPr>
          <p:cNvPr id="35" name="CasellaDiTesto 34"/>
          <p:cNvSpPr txBox="1"/>
          <p:nvPr/>
        </p:nvSpPr>
        <p:spPr>
          <a:xfrm>
            <a:off x="755576" y="2853506"/>
            <a:ext cx="1738189" cy="57888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it-IT" sz="1400" dirty="0" err="1" smtClean="0"/>
              <a:t>Fibrinolytic</a:t>
            </a:r>
            <a:r>
              <a:rPr lang="it-IT" sz="1400" dirty="0" smtClean="0"/>
              <a:t> </a:t>
            </a:r>
            <a:r>
              <a:rPr lang="it-IT" sz="1400" dirty="0" err="1" smtClean="0"/>
              <a:t>activities</a:t>
            </a:r>
            <a:endParaRPr lang="it-IT" sz="1400" dirty="0" smtClean="0"/>
          </a:p>
          <a:p>
            <a:pPr algn="ctr"/>
            <a:r>
              <a:rPr lang="it-IT" sz="1400" dirty="0" smtClean="0"/>
              <a:t>(i.e. PAI, </a:t>
            </a:r>
            <a:r>
              <a:rPr lang="it-IT" sz="1400" dirty="0" err="1" smtClean="0"/>
              <a:t>u-PA</a:t>
            </a:r>
            <a:r>
              <a:rPr lang="it-IT" sz="1400" dirty="0" smtClean="0"/>
              <a:t>, </a:t>
            </a:r>
            <a:r>
              <a:rPr lang="it-IT" sz="1400" dirty="0" err="1" smtClean="0"/>
              <a:t>t-PA</a:t>
            </a:r>
            <a:r>
              <a:rPr lang="it-IT" sz="1400" dirty="0" smtClean="0"/>
              <a:t>)</a:t>
            </a:r>
            <a:endParaRPr lang="it-IT" sz="1400" dirty="0"/>
          </a:p>
        </p:txBody>
      </p:sp>
      <p:sp>
        <p:nvSpPr>
          <p:cNvPr id="37" name="Sole 36"/>
          <p:cNvSpPr/>
          <p:nvPr/>
        </p:nvSpPr>
        <p:spPr>
          <a:xfrm>
            <a:off x="3024495" y="2445618"/>
            <a:ext cx="285752" cy="271458"/>
          </a:xfrm>
          <a:prstGeom prst="su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8" name="Sole 37"/>
          <p:cNvSpPr/>
          <p:nvPr/>
        </p:nvSpPr>
        <p:spPr>
          <a:xfrm>
            <a:off x="2810181" y="2231304"/>
            <a:ext cx="285752" cy="271458"/>
          </a:xfrm>
          <a:prstGeom prst="su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9" name="Sole 38"/>
          <p:cNvSpPr/>
          <p:nvPr/>
        </p:nvSpPr>
        <p:spPr>
          <a:xfrm>
            <a:off x="3095933" y="2159866"/>
            <a:ext cx="285752" cy="271458"/>
          </a:xfrm>
          <a:prstGeom prst="su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0" name="Sole 39"/>
          <p:cNvSpPr/>
          <p:nvPr/>
        </p:nvSpPr>
        <p:spPr>
          <a:xfrm>
            <a:off x="2881619" y="1874114"/>
            <a:ext cx="285752" cy="271458"/>
          </a:xfrm>
          <a:prstGeom prst="su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1" name="Sole 40"/>
          <p:cNvSpPr/>
          <p:nvPr/>
        </p:nvSpPr>
        <p:spPr>
          <a:xfrm>
            <a:off x="3238809" y="2374180"/>
            <a:ext cx="285752" cy="271458"/>
          </a:xfrm>
          <a:prstGeom prst="su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2" name="Sole 41"/>
          <p:cNvSpPr/>
          <p:nvPr/>
        </p:nvSpPr>
        <p:spPr>
          <a:xfrm>
            <a:off x="2595867" y="2159866"/>
            <a:ext cx="285752" cy="271458"/>
          </a:xfrm>
          <a:prstGeom prst="su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Sole 42"/>
          <p:cNvSpPr/>
          <p:nvPr/>
        </p:nvSpPr>
        <p:spPr>
          <a:xfrm>
            <a:off x="2595867" y="1874114"/>
            <a:ext cx="285752" cy="271458"/>
          </a:xfrm>
          <a:prstGeom prst="su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4" name="CasellaDiTesto 43"/>
          <p:cNvSpPr txBox="1"/>
          <p:nvPr/>
        </p:nvSpPr>
        <p:spPr>
          <a:xfrm>
            <a:off x="3131840" y="1844824"/>
            <a:ext cx="1750317" cy="34051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it-IT" sz="1400" dirty="0" smtClean="0"/>
              <a:t>Tumor microparticles</a:t>
            </a:r>
            <a:endParaRPr lang="it-IT" sz="1400" dirty="0"/>
          </a:p>
        </p:txBody>
      </p:sp>
      <p:grpSp>
        <p:nvGrpSpPr>
          <p:cNvPr id="49" name="Gruppo 48"/>
          <p:cNvGrpSpPr/>
          <p:nvPr/>
        </p:nvGrpSpPr>
        <p:grpSpPr>
          <a:xfrm>
            <a:off x="4788024" y="3645024"/>
            <a:ext cx="1390622" cy="338554"/>
            <a:chOff x="1240581" y="3917096"/>
            <a:chExt cx="1390622" cy="338554"/>
          </a:xfrm>
        </p:grpSpPr>
        <p:sp>
          <p:nvSpPr>
            <p:cNvPr id="46" name="CasellaDiTesto 45"/>
            <p:cNvSpPr txBox="1"/>
            <p:nvPr/>
          </p:nvSpPr>
          <p:spPr>
            <a:xfrm>
              <a:off x="1240581" y="3917096"/>
              <a:ext cx="714380" cy="33855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it-IT" sz="1600" dirty="0" err="1" smtClean="0"/>
                <a:t>FVIIa</a:t>
              </a:r>
              <a:endParaRPr lang="it-IT" sz="1600" dirty="0" smtClean="0"/>
            </a:p>
          </p:txBody>
        </p:sp>
        <p:sp>
          <p:nvSpPr>
            <p:cNvPr id="45" name="CasellaDiTesto 44"/>
            <p:cNvSpPr txBox="1"/>
            <p:nvPr/>
          </p:nvSpPr>
          <p:spPr>
            <a:xfrm>
              <a:off x="1845386" y="3917096"/>
              <a:ext cx="785817" cy="338554"/>
            </a:xfrm>
            <a:prstGeom prst="flowChartDisplay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it-IT" sz="1600" dirty="0" smtClean="0"/>
                <a:t>TF</a:t>
              </a:r>
            </a:p>
          </p:txBody>
        </p:sp>
      </p:grpSp>
      <p:cxnSp>
        <p:nvCxnSpPr>
          <p:cNvPr id="48" name="Connettore 2 47"/>
          <p:cNvCxnSpPr>
            <a:stCxn id="45" idx="0"/>
          </p:cNvCxnSpPr>
          <p:nvPr/>
        </p:nvCxnSpPr>
        <p:spPr>
          <a:xfrm flipV="1">
            <a:off x="5785738" y="2780358"/>
            <a:ext cx="332057" cy="8646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Connettore 2 51"/>
          <p:cNvCxnSpPr/>
          <p:nvPr/>
        </p:nvCxnSpPr>
        <p:spPr>
          <a:xfrm flipV="1">
            <a:off x="4970421" y="2709490"/>
            <a:ext cx="648072" cy="3583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Connettore 2 53"/>
          <p:cNvCxnSpPr>
            <a:stCxn id="44" idx="3"/>
            <a:endCxn id="56" idx="2"/>
          </p:cNvCxnSpPr>
          <p:nvPr/>
        </p:nvCxnSpPr>
        <p:spPr>
          <a:xfrm>
            <a:off x="4882157" y="2015084"/>
            <a:ext cx="736336" cy="3659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7" name="Sole 46"/>
          <p:cNvSpPr/>
          <p:nvPr/>
        </p:nvSpPr>
        <p:spPr>
          <a:xfrm>
            <a:off x="2601480" y="1556792"/>
            <a:ext cx="285752" cy="271458"/>
          </a:xfrm>
          <a:prstGeom prst="su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55" name="Connettore 2 54"/>
          <p:cNvCxnSpPr/>
          <p:nvPr/>
        </p:nvCxnSpPr>
        <p:spPr>
          <a:xfrm flipV="1">
            <a:off x="6372200" y="2781498"/>
            <a:ext cx="398421" cy="15836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Rectangle 1"/>
          <p:cNvSpPr>
            <a:spLocks noChangeArrowheads="1"/>
          </p:cNvSpPr>
          <p:nvPr/>
        </p:nvSpPr>
        <p:spPr bwMode="auto">
          <a:xfrm>
            <a:off x="251520" y="188640"/>
            <a:ext cx="58660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Fig. 2</a:t>
            </a:r>
            <a:r>
              <a:rPr lang="en-US" sz="2000" b="1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2000" b="1" dirty="0" err="1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Procoagulant</a:t>
            </a:r>
            <a:r>
              <a:rPr lang="en-US" sz="2000" b="1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mechanisms of APL cells.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egnaposto contenuto 4"/>
          <p:cNvGraphicFramePr>
            <a:graphicFrameLocks noGrp="1"/>
          </p:cNvGraphicFramePr>
          <p:nvPr>
            <p:ph idx="1"/>
          </p:nvPr>
        </p:nvGraphicFramePr>
        <p:xfrm>
          <a:off x="1465312" y="1484784"/>
          <a:ext cx="677909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ttangolo 6"/>
          <p:cNvSpPr/>
          <p:nvPr/>
        </p:nvSpPr>
        <p:spPr>
          <a:xfrm>
            <a:off x="895400" y="1843507"/>
            <a:ext cx="492443" cy="3871509"/>
          </a:xfrm>
          <a:prstGeom prst="rect">
            <a:avLst/>
          </a:prstGeom>
        </p:spPr>
        <p:txBody>
          <a:bodyPr vert="vert270" wrap="none">
            <a:spAutoFit/>
          </a:bodyPr>
          <a:lstStyle/>
          <a:p>
            <a:r>
              <a:rPr lang="it-IT" sz="2000" b="1" dirty="0" smtClean="0"/>
              <a:t>MANAGEMENT OF COAGULOPATHY</a:t>
            </a:r>
            <a:endParaRPr lang="it-IT" sz="2000" b="1" dirty="0"/>
          </a:p>
        </p:txBody>
      </p:sp>
      <p:sp>
        <p:nvSpPr>
          <p:cNvPr id="6" name="Rettangolo 5"/>
          <p:cNvSpPr/>
          <p:nvPr/>
        </p:nvSpPr>
        <p:spPr>
          <a:xfrm>
            <a:off x="251520" y="188640"/>
            <a:ext cx="88204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Fig. 3: Schematics of the current approaches to the APL coagulopathy</a:t>
            </a:r>
            <a:endParaRPr lang="it-IT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193</Words>
  <Application>Microsoft Office PowerPoint</Application>
  <PresentationFormat>Presentazione su schermo (4:3)</PresentationFormat>
  <Paragraphs>41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Diapositiva 1</vt:lpstr>
      <vt:lpstr>Diapositiva 2</vt:lpstr>
      <vt:lpstr>Diapositiva 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lab0</dc:creator>
  <cp:lastModifiedBy>standard</cp:lastModifiedBy>
  <cp:revision>35</cp:revision>
  <cp:lastPrinted>2011-09-20T08:12:16Z</cp:lastPrinted>
  <dcterms:created xsi:type="dcterms:W3CDTF">2011-08-03T13:51:16Z</dcterms:created>
  <dcterms:modified xsi:type="dcterms:W3CDTF">2011-11-16T10:37:49Z</dcterms:modified>
</cp:coreProperties>
</file>