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4" d="100"/>
          <a:sy n="94" d="100"/>
        </p:scale>
        <p:origin x="-206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416923A-3169-234F-8603-8E35029B0102}" type="doc">
      <dgm:prSet loTypeId="urn:microsoft.com/office/officeart/2005/8/layout/hierarchy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A4C136EA-3D35-CA43-B94E-FEDA693E1258}">
      <dgm:prSet phldrT="[Testo]" custT="1"/>
      <dgm:spPr/>
      <dgm:t>
        <a:bodyPr/>
        <a:lstStyle/>
        <a:p>
          <a:r>
            <a:rPr lang="it-IT" sz="1200" b="1" dirty="0" err="1" smtClean="0"/>
            <a:t>Diagnosis</a:t>
          </a:r>
          <a:r>
            <a:rPr lang="it-IT" sz="1200" b="1" dirty="0" smtClean="0"/>
            <a:t> of </a:t>
          </a:r>
          <a:r>
            <a:rPr lang="it-IT" sz="1200" b="1" dirty="0" err="1" smtClean="0"/>
            <a:t>Solitary</a:t>
          </a:r>
          <a:r>
            <a:rPr lang="it-IT" sz="1200" b="1" dirty="0" smtClean="0"/>
            <a:t> </a:t>
          </a:r>
          <a:r>
            <a:rPr lang="it-IT" sz="1200" b="1" dirty="0" err="1" smtClean="0"/>
            <a:t>Plasmocytoma</a:t>
          </a:r>
          <a:endParaRPr lang="it-IT" sz="1200" b="1" dirty="0"/>
        </a:p>
      </dgm:t>
    </dgm:pt>
    <dgm:pt modelId="{58A8712E-611F-5A41-A358-74FA8F4681D9}" type="parTrans" cxnId="{B49275DC-8DDB-5F46-AFC1-0A8FB9A41880}">
      <dgm:prSet/>
      <dgm:spPr/>
      <dgm:t>
        <a:bodyPr/>
        <a:lstStyle/>
        <a:p>
          <a:endParaRPr lang="it-IT"/>
        </a:p>
      </dgm:t>
    </dgm:pt>
    <dgm:pt modelId="{BCC8AA8B-EA64-D047-9538-DEE9A5BB16D5}" type="sibTrans" cxnId="{B49275DC-8DDB-5F46-AFC1-0A8FB9A41880}">
      <dgm:prSet/>
      <dgm:spPr/>
      <dgm:t>
        <a:bodyPr/>
        <a:lstStyle/>
        <a:p>
          <a:endParaRPr lang="it-IT"/>
        </a:p>
      </dgm:t>
    </dgm:pt>
    <dgm:pt modelId="{994E9790-9DA7-3049-B724-1DC02D173472}">
      <dgm:prSet phldrT="[Testo]" custT="1"/>
      <dgm:spPr/>
      <dgm:t>
        <a:bodyPr/>
        <a:lstStyle/>
        <a:p>
          <a:r>
            <a:rPr lang="en-US" sz="1000" dirty="0" smtClean="0"/>
            <a:t>history and physical examination</a:t>
          </a:r>
          <a:endParaRPr lang="it-IT" sz="1000" dirty="0"/>
        </a:p>
      </dgm:t>
    </dgm:pt>
    <dgm:pt modelId="{76497ED2-102B-DA4F-A47E-4826067E4713}" type="parTrans" cxnId="{EB0FDC45-F6C1-D44F-9AF8-AB6DB4D19E01}">
      <dgm:prSet/>
      <dgm:spPr/>
      <dgm:t>
        <a:bodyPr/>
        <a:lstStyle/>
        <a:p>
          <a:endParaRPr lang="it-IT"/>
        </a:p>
      </dgm:t>
    </dgm:pt>
    <dgm:pt modelId="{EC8D1F2A-198E-5549-8FF5-B20D1748897C}" type="sibTrans" cxnId="{EB0FDC45-F6C1-D44F-9AF8-AB6DB4D19E01}">
      <dgm:prSet/>
      <dgm:spPr/>
      <dgm:t>
        <a:bodyPr/>
        <a:lstStyle/>
        <a:p>
          <a:endParaRPr lang="it-IT"/>
        </a:p>
      </dgm:t>
    </dgm:pt>
    <dgm:pt modelId="{0EE30185-EC32-F24B-9652-DDDB3868A302}">
      <dgm:prSet phldrT="[Testo]" custT="1"/>
      <dgm:spPr/>
      <dgm:t>
        <a:bodyPr/>
        <a:lstStyle/>
        <a:p>
          <a:r>
            <a:rPr lang="en-US" sz="1000" dirty="0" smtClean="0"/>
            <a:t>complete blood count, differential, platelet </a:t>
          </a:r>
          <a:r>
            <a:rPr lang="en-US" sz="1000" dirty="0" smtClean="0"/>
            <a:t>count</a:t>
          </a:r>
          <a:endParaRPr lang="it-IT" sz="1000" dirty="0" smtClean="0"/>
        </a:p>
      </dgm:t>
    </dgm:pt>
    <dgm:pt modelId="{72FB819D-F9A0-8A40-B2F8-54C2C524395F}" type="parTrans" cxnId="{9663154A-E927-5848-8521-317FB41FA1D6}">
      <dgm:prSet/>
      <dgm:spPr/>
      <dgm:t>
        <a:bodyPr/>
        <a:lstStyle/>
        <a:p>
          <a:endParaRPr lang="it-IT"/>
        </a:p>
      </dgm:t>
    </dgm:pt>
    <dgm:pt modelId="{E0C74B86-8BC3-6541-86DA-E719F97E5323}" type="sibTrans" cxnId="{9663154A-E927-5848-8521-317FB41FA1D6}">
      <dgm:prSet/>
      <dgm:spPr/>
      <dgm:t>
        <a:bodyPr/>
        <a:lstStyle/>
        <a:p>
          <a:endParaRPr lang="it-IT"/>
        </a:p>
      </dgm:t>
    </dgm:pt>
    <dgm:pt modelId="{8E249A6C-ED0F-CA4B-B68E-77E735521EE5}">
      <dgm:prSet custT="1"/>
      <dgm:spPr/>
      <dgm:t>
        <a:bodyPr/>
        <a:lstStyle/>
        <a:p>
          <a:r>
            <a:rPr lang="en-US" sz="1000" dirty="0" smtClean="0"/>
            <a:t>bone marrow aspiration and biopsy</a:t>
          </a:r>
          <a:endParaRPr lang="it-IT" sz="1000" dirty="0"/>
        </a:p>
      </dgm:t>
    </dgm:pt>
    <dgm:pt modelId="{64953F03-4405-FF45-8F54-342D87C25BD0}" type="parTrans" cxnId="{FDF7E2AC-A003-C047-B083-26A72CE107F8}">
      <dgm:prSet/>
      <dgm:spPr/>
      <dgm:t>
        <a:bodyPr/>
        <a:lstStyle/>
        <a:p>
          <a:endParaRPr lang="it-IT"/>
        </a:p>
      </dgm:t>
    </dgm:pt>
    <dgm:pt modelId="{C0CA0B3A-18EE-DA48-81F6-03A55E388141}" type="sibTrans" cxnId="{FDF7E2AC-A003-C047-B083-26A72CE107F8}">
      <dgm:prSet/>
      <dgm:spPr/>
      <dgm:t>
        <a:bodyPr/>
        <a:lstStyle/>
        <a:p>
          <a:endParaRPr lang="it-IT"/>
        </a:p>
      </dgm:t>
    </dgm:pt>
    <dgm:pt modelId="{97921F58-20DA-1546-B72D-FCA53D7B66EB}">
      <dgm:prSet custT="1"/>
      <dgm:spPr/>
      <dgm:t>
        <a:bodyPr/>
        <a:lstStyle/>
        <a:p>
          <a:r>
            <a:rPr lang="en-US" sz="1000" dirty="0" smtClean="0"/>
            <a:t>MRI or FDG PET</a:t>
          </a:r>
          <a:endParaRPr lang="it-IT" sz="1000" dirty="0"/>
        </a:p>
      </dgm:t>
    </dgm:pt>
    <dgm:pt modelId="{FDA3A5C6-3F3B-6E42-9037-562179985424}" type="parTrans" cxnId="{2369DAC3-1F16-764B-851F-DB11F9A7C542}">
      <dgm:prSet/>
      <dgm:spPr/>
      <dgm:t>
        <a:bodyPr/>
        <a:lstStyle/>
        <a:p>
          <a:endParaRPr lang="it-IT"/>
        </a:p>
      </dgm:t>
    </dgm:pt>
    <dgm:pt modelId="{892BFC8F-5445-CD4E-B786-5B08F69A8EE9}" type="sibTrans" cxnId="{2369DAC3-1F16-764B-851F-DB11F9A7C542}">
      <dgm:prSet/>
      <dgm:spPr/>
      <dgm:t>
        <a:bodyPr/>
        <a:lstStyle/>
        <a:p>
          <a:endParaRPr lang="it-IT"/>
        </a:p>
      </dgm:t>
    </dgm:pt>
    <dgm:pt modelId="{B0B34B35-395A-AE4A-B0CA-68D191902FE8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000" dirty="0" smtClean="0"/>
            <a:t>serum chemistry for </a:t>
          </a:r>
          <a:r>
            <a:rPr lang="en-US" sz="1000" dirty="0" err="1" smtClean="0"/>
            <a:t>creatinine</a:t>
          </a:r>
          <a:r>
            <a:rPr lang="en-US" sz="1000" dirty="0" smtClean="0"/>
            <a:t>, albumin, corrected calcium, serum LDH and beta-2 </a:t>
          </a:r>
          <a:r>
            <a:rPr lang="en-US" sz="1000" dirty="0" err="1" smtClean="0"/>
            <a:t>microglobulin</a:t>
          </a:r>
          <a:endParaRPr lang="it-IT" sz="1000" dirty="0" smtClean="0"/>
        </a:p>
        <a:p>
          <a:pPr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000" dirty="0" smtClean="0"/>
        </a:p>
      </dgm:t>
    </dgm:pt>
    <dgm:pt modelId="{71495C41-5AF3-9649-9FFA-93EA3BF235D3}" type="parTrans" cxnId="{B40A2241-44FE-5249-BA14-62AAF761B3FE}">
      <dgm:prSet/>
      <dgm:spPr/>
      <dgm:t>
        <a:bodyPr/>
        <a:lstStyle/>
        <a:p>
          <a:endParaRPr lang="it-IT"/>
        </a:p>
      </dgm:t>
    </dgm:pt>
    <dgm:pt modelId="{315959EB-02E2-2443-874E-FD76890D2637}" type="sibTrans" cxnId="{B40A2241-44FE-5249-BA14-62AAF761B3FE}">
      <dgm:prSet/>
      <dgm:spPr/>
      <dgm:t>
        <a:bodyPr/>
        <a:lstStyle/>
        <a:p>
          <a:endParaRPr lang="it-IT"/>
        </a:p>
      </dgm:t>
    </dgm:pt>
    <dgm:pt modelId="{C831C02F-7E3D-164C-9BD4-D7A5E77E173F}">
      <dgm:prSet custT="1"/>
      <dgm:spPr/>
      <dgm:t>
        <a:bodyPr/>
        <a:lstStyle/>
        <a:p>
          <a:r>
            <a:rPr lang="en-US" sz="900" dirty="0" smtClean="0"/>
            <a:t>serum quantitative </a:t>
          </a:r>
          <a:r>
            <a:rPr lang="en-US" sz="900" dirty="0" err="1" smtClean="0"/>
            <a:t>immunoglobulins</a:t>
          </a:r>
          <a:r>
            <a:rPr lang="en-US" sz="900" dirty="0" smtClean="0"/>
            <a:t> and protein electrophoresis, 24-h urine for total protein,  </a:t>
          </a:r>
          <a:r>
            <a:rPr lang="en-US" sz="900" dirty="0" err="1" smtClean="0"/>
            <a:t>Bence</a:t>
          </a:r>
          <a:r>
            <a:rPr lang="en-US" sz="900" dirty="0" smtClean="0"/>
            <a:t> Jones protein and urine protein electrophoresis, FLC ratio</a:t>
          </a:r>
          <a:endParaRPr lang="it-IT" sz="900" dirty="0"/>
        </a:p>
      </dgm:t>
    </dgm:pt>
    <dgm:pt modelId="{36068D21-149B-464F-ADBF-26F2C428F003}" type="parTrans" cxnId="{25E47B7C-0D64-7E4C-9814-E8120B9FF3D6}">
      <dgm:prSet/>
      <dgm:spPr/>
      <dgm:t>
        <a:bodyPr/>
        <a:lstStyle/>
        <a:p>
          <a:endParaRPr lang="it-IT"/>
        </a:p>
      </dgm:t>
    </dgm:pt>
    <dgm:pt modelId="{6683CF62-6CD8-AB47-8863-364C975F3C79}" type="sibTrans" cxnId="{25E47B7C-0D64-7E4C-9814-E8120B9FF3D6}">
      <dgm:prSet/>
      <dgm:spPr/>
      <dgm:t>
        <a:bodyPr/>
        <a:lstStyle/>
        <a:p>
          <a:endParaRPr lang="it-IT"/>
        </a:p>
      </dgm:t>
    </dgm:pt>
    <dgm:pt modelId="{07598050-ECAF-8D49-BBF0-D95702A4D14C}">
      <dgm:prSet custT="1"/>
      <dgm:spPr/>
      <dgm:t>
        <a:bodyPr/>
        <a:lstStyle/>
        <a:p>
          <a:r>
            <a:rPr lang="en-US" sz="1000" dirty="0" smtClean="0"/>
            <a:t>MFC (</a:t>
          </a:r>
          <a:r>
            <a:rPr lang="en-US" sz="1000" dirty="0" smtClean="0"/>
            <a:t>for SBP)</a:t>
          </a:r>
          <a:endParaRPr lang="it-IT" sz="1000" dirty="0"/>
        </a:p>
      </dgm:t>
    </dgm:pt>
    <dgm:pt modelId="{243072B5-F68B-D547-9E30-E4A261B47159}" type="parTrans" cxnId="{66D0D490-1F1A-1549-A404-A2912BD6F319}">
      <dgm:prSet/>
      <dgm:spPr/>
      <dgm:t>
        <a:bodyPr/>
        <a:lstStyle/>
        <a:p>
          <a:endParaRPr lang="it-IT"/>
        </a:p>
      </dgm:t>
    </dgm:pt>
    <dgm:pt modelId="{59C94967-C4B7-DC45-B598-853EF087CB77}" type="sibTrans" cxnId="{66D0D490-1F1A-1549-A404-A2912BD6F319}">
      <dgm:prSet/>
      <dgm:spPr/>
      <dgm:t>
        <a:bodyPr/>
        <a:lstStyle/>
        <a:p>
          <a:endParaRPr lang="it-IT"/>
        </a:p>
      </dgm:t>
    </dgm:pt>
    <dgm:pt modelId="{66C4EE6D-B57D-DA4C-BAA2-81816A2CF899}" type="pres">
      <dgm:prSet presAssocID="{B416923A-3169-234F-8603-8E35029B0102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it-IT"/>
        </a:p>
      </dgm:t>
    </dgm:pt>
    <dgm:pt modelId="{B09B5812-036F-0445-97CB-AD32A20011B9}" type="pres">
      <dgm:prSet presAssocID="{A4C136EA-3D35-CA43-B94E-FEDA693E1258}" presName="hierRoot1" presStyleCnt="0"/>
      <dgm:spPr/>
    </dgm:pt>
    <dgm:pt modelId="{FE3734C4-46CD-464F-8BF0-7E4FB59ECCDD}" type="pres">
      <dgm:prSet presAssocID="{A4C136EA-3D35-CA43-B94E-FEDA693E1258}" presName="composite" presStyleCnt="0"/>
      <dgm:spPr/>
    </dgm:pt>
    <dgm:pt modelId="{30E7B1AB-F0E2-9D41-95F0-4B96A1E1559B}" type="pres">
      <dgm:prSet presAssocID="{A4C136EA-3D35-CA43-B94E-FEDA693E1258}" presName="background" presStyleLbl="node0" presStyleIdx="0" presStyleCnt="4"/>
      <dgm:spPr/>
    </dgm:pt>
    <dgm:pt modelId="{9B2752EF-67E0-754B-8AC1-CF1E24A993CE}" type="pres">
      <dgm:prSet presAssocID="{A4C136EA-3D35-CA43-B94E-FEDA693E1258}" presName="text" presStyleLbl="fgAcc0" presStyleIdx="0" presStyleCnt="4" custLinFactY="-48200" custLinFactNeighborY="-100000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5FA3F542-9CDD-634B-B842-FF09A32DFC15}" type="pres">
      <dgm:prSet presAssocID="{A4C136EA-3D35-CA43-B94E-FEDA693E1258}" presName="hierChild2" presStyleCnt="0"/>
      <dgm:spPr/>
    </dgm:pt>
    <dgm:pt modelId="{2CF26028-C778-3B42-BCA8-DD93711C5B83}" type="pres">
      <dgm:prSet presAssocID="{76497ED2-102B-DA4F-A47E-4826067E4713}" presName="Name10" presStyleLbl="parChTrans1D2" presStyleIdx="0" presStyleCnt="4"/>
      <dgm:spPr/>
      <dgm:t>
        <a:bodyPr/>
        <a:lstStyle/>
        <a:p>
          <a:endParaRPr lang="it-IT"/>
        </a:p>
      </dgm:t>
    </dgm:pt>
    <dgm:pt modelId="{F2436824-35A8-8B4C-8B93-A5E0374C2F59}" type="pres">
      <dgm:prSet presAssocID="{994E9790-9DA7-3049-B724-1DC02D173472}" presName="hierRoot2" presStyleCnt="0"/>
      <dgm:spPr/>
    </dgm:pt>
    <dgm:pt modelId="{4C0BC9DA-4D53-9349-8922-635BECD0AF9C}" type="pres">
      <dgm:prSet presAssocID="{994E9790-9DA7-3049-B724-1DC02D173472}" presName="composite2" presStyleCnt="0"/>
      <dgm:spPr/>
    </dgm:pt>
    <dgm:pt modelId="{E8ECE15E-3441-F645-A0B9-9CBB3EDE0D94}" type="pres">
      <dgm:prSet presAssocID="{994E9790-9DA7-3049-B724-1DC02D173472}" presName="background2" presStyleLbl="node2" presStyleIdx="0" presStyleCnt="4"/>
      <dgm:spPr/>
    </dgm:pt>
    <dgm:pt modelId="{97335955-32D0-1E4A-983B-4F66B79FA05E}" type="pres">
      <dgm:prSet presAssocID="{994E9790-9DA7-3049-B724-1DC02D173472}" presName="text2" presStyleLbl="fgAcc2" presStyleIdx="0" presStyleCnt="4" custLinFactY="-48200" custLinFactNeighborY="-100000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3B3E206C-F74C-F74A-BA1F-AA474DEE2B0A}" type="pres">
      <dgm:prSet presAssocID="{994E9790-9DA7-3049-B724-1DC02D173472}" presName="hierChild3" presStyleCnt="0"/>
      <dgm:spPr/>
    </dgm:pt>
    <dgm:pt modelId="{57DE90B5-944D-9E4A-B914-5863D2340528}" type="pres">
      <dgm:prSet presAssocID="{72FB819D-F9A0-8A40-B2F8-54C2C524395F}" presName="Name10" presStyleLbl="parChTrans1D2" presStyleIdx="1" presStyleCnt="4"/>
      <dgm:spPr/>
      <dgm:t>
        <a:bodyPr/>
        <a:lstStyle/>
        <a:p>
          <a:endParaRPr lang="it-IT"/>
        </a:p>
      </dgm:t>
    </dgm:pt>
    <dgm:pt modelId="{5C40CBE4-1B87-FF4B-9332-3789E0F65AD4}" type="pres">
      <dgm:prSet presAssocID="{0EE30185-EC32-F24B-9652-DDDB3868A302}" presName="hierRoot2" presStyleCnt="0"/>
      <dgm:spPr/>
    </dgm:pt>
    <dgm:pt modelId="{1D6F6B64-857E-F344-98B4-3B28B244E657}" type="pres">
      <dgm:prSet presAssocID="{0EE30185-EC32-F24B-9652-DDDB3868A302}" presName="composite2" presStyleCnt="0"/>
      <dgm:spPr/>
    </dgm:pt>
    <dgm:pt modelId="{2D2B3CD4-8BDB-0B4C-8D32-A12FFD96067C}" type="pres">
      <dgm:prSet presAssocID="{0EE30185-EC32-F24B-9652-DDDB3868A302}" presName="background2" presStyleLbl="node2" presStyleIdx="1" presStyleCnt="4"/>
      <dgm:spPr/>
    </dgm:pt>
    <dgm:pt modelId="{6CA0B728-B4B5-3B42-A3C7-0FDF598EDC41}" type="pres">
      <dgm:prSet presAssocID="{0EE30185-EC32-F24B-9652-DDDB3868A302}" presName="text2" presStyleLbl="fgAcc2" presStyleIdx="1" presStyleCnt="4" custLinFactY="-48200" custLinFactNeighborY="-100000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657F7BF7-4EF1-0744-A66D-D7A42E3D73C7}" type="pres">
      <dgm:prSet presAssocID="{0EE30185-EC32-F24B-9652-DDDB3868A302}" presName="hierChild3" presStyleCnt="0"/>
      <dgm:spPr/>
    </dgm:pt>
    <dgm:pt modelId="{E57B24A5-FC01-B143-BBAD-277C296A2A58}" type="pres">
      <dgm:prSet presAssocID="{71495C41-5AF3-9649-9FFA-93EA3BF235D3}" presName="Name10" presStyleLbl="parChTrans1D2" presStyleIdx="2" presStyleCnt="4"/>
      <dgm:spPr/>
      <dgm:t>
        <a:bodyPr/>
        <a:lstStyle/>
        <a:p>
          <a:endParaRPr lang="it-IT"/>
        </a:p>
      </dgm:t>
    </dgm:pt>
    <dgm:pt modelId="{E52C13FB-B641-7D4B-8773-5A444225221D}" type="pres">
      <dgm:prSet presAssocID="{B0B34B35-395A-AE4A-B0CA-68D191902FE8}" presName="hierRoot2" presStyleCnt="0"/>
      <dgm:spPr/>
    </dgm:pt>
    <dgm:pt modelId="{7765BEBB-D6F4-5249-AF40-1725FCC21073}" type="pres">
      <dgm:prSet presAssocID="{B0B34B35-395A-AE4A-B0CA-68D191902FE8}" presName="composite2" presStyleCnt="0"/>
      <dgm:spPr/>
    </dgm:pt>
    <dgm:pt modelId="{92093A1F-CCE1-6C4E-9573-FF9D21E3D77A}" type="pres">
      <dgm:prSet presAssocID="{B0B34B35-395A-AE4A-B0CA-68D191902FE8}" presName="background2" presStyleLbl="node2" presStyleIdx="2" presStyleCnt="4"/>
      <dgm:spPr/>
    </dgm:pt>
    <dgm:pt modelId="{CDCDAB18-E66C-2943-B85A-702F6C263111}" type="pres">
      <dgm:prSet presAssocID="{B0B34B35-395A-AE4A-B0CA-68D191902FE8}" presName="text2" presStyleLbl="fgAcc2" presStyleIdx="2" presStyleCnt="4" custLinFactY="-48200" custLinFactNeighborY="-100000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1F279828-C9DB-6A45-81F1-B8ECF83FFCA2}" type="pres">
      <dgm:prSet presAssocID="{B0B34B35-395A-AE4A-B0CA-68D191902FE8}" presName="hierChild3" presStyleCnt="0"/>
      <dgm:spPr/>
    </dgm:pt>
    <dgm:pt modelId="{AC7FC4AC-CECB-1049-A904-76DBF64DF038}" type="pres">
      <dgm:prSet presAssocID="{36068D21-149B-464F-ADBF-26F2C428F003}" presName="Name10" presStyleLbl="parChTrans1D2" presStyleIdx="3" presStyleCnt="4"/>
      <dgm:spPr/>
      <dgm:t>
        <a:bodyPr/>
        <a:lstStyle/>
        <a:p>
          <a:endParaRPr lang="it-IT"/>
        </a:p>
      </dgm:t>
    </dgm:pt>
    <dgm:pt modelId="{2755A357-4F72-CA48-A3D9-E4C47567BE5D}" type="pres">
      <dgm:prSet presAssocID="{C831C02F-7E3D-164C-9BD4-D7A5E77E173F}" presName="hierRoot2" presStyleCnt="0"/>
      <dgm:spPr/>
    </dgm:pt>
    <dgm:pt modelId="{4CE79F50-0701-7E44-8739-9ADB6B9FDDEA}" type="pres">
      <dgm:prSet presAssocID="{C831C02F-7E3D-164C-9BD4-D7A5E77E173F}" presName="composite2" presStyleCnt="0"/>
      <dgm:spPr/>
    </dgm:pt>
    <dgm:pt modelId="{41985126-B98A-C24E-8E5D-9D7E4932E48E}" type="pres">
      <dgm:prSet presAssocID="{C831C02F-7E3D-164C-9BD4-D7A5E77E173F}" presName="background2" presStyleLbl="node2" presStyleIdx="3" presStyleCnt="4"/>
      <dgm:spPr/>
    </dgm:pt>
    <dgm:pt modelId="{8C6AE17D-1117-F44D-AAF3-EB053966B2A8}" type="pres">
      <dgm:prSet presAssocID="{C831C02F-7E3D-164C-9BD4-D7A5E77E173F}" presName="text2" presStyleLbl="fgAcc2" presStyleIdx="3" presStyleCnt="4" custLinFactY="-48200" custLinFactNeighborY="-100000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0594C23A-78B1-FA4B-A669-599459D6FF45}" type="pres">
      <dgm:prSet presAssocID="{C831C02F-7E3D-164C-9BD4-D7A5E77E173F}" presName="hierChild3" presStyleCnt="0"/>
      <dgm:spPr/>
    </dgm:pt>
    <dgm:pt modelId="{A7EDCFBF-7144-A241-8194-6C54C42CA536}" type="pres">
      <dgm:prSet presAssocID="{8E249A6C-ED0F-CA4B-B68E-77E735521EE5}" presName="hierRoot1" presStyleCnt="0"/>
      <dgm:spPr/>
    </dgm:pt>
    <dgm:pt modelId="{630697D9-B005-3146-A9E0-94F82D664354}" type="pres">
      <dgm:prSet presAssocID="{8E249A6C-ED0F-CA4B-B68E-77E735521EE5}" presName="composite" presStyleCnt="0"/>
      <dgm:spPr/>
    </dgm:pt>
    <dgm:pt modelId="{CDDF8ACF-8322-C145-8BEF-B3AC81C98A98}" type="pres">
      <dgm:prSet presAssocID="{8E249A6C-ED0F-CA4B-B68E-77E735521EE5}" presName="background" presStyleLbl="node0" presStyleIdx="1" presStyleCnt="4"/>
      <dgm:spPr/>
    </dgm:pt>
    <dgm:pt modelId="{E3F8E445-77CA-AE41-B390-2EC99CBF433B}" type="pres">
      <dgm:prSet presAssocID="{8E249A6C-ED0F-CA4B-B68E-77E735521EE5}" presName="text" presStyleLbl="fgAcc0" presStyleIdx="1" presStyleCnt="4" custLinFactX="-71650" custLinFactY="63403" custLinFactNeighborX="-100000" custLinFactNeighborY="100000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388CD061-C0B0-CB46-869B-6C5B2BF08174}" type="pres">
      <dgm:prSet presAssocID="{8E249A6C-ED0F-CA4B-B68E-77E735521EE5}" presName="hierChild2" presStyleCnt="0"/>
      <dgm:spPr/>
    </dgm:pt>
    <dgm:pt modelId="{7E8B0806-5AEF-1E48-8517-4304EF6ED499}" type="pres">
      <dgm:prSet presAssocID="{07598050-ECAF-8D49-BBF0-D95702A4D14C}" presName="hierRoot1" presStyleCnt="0"/>
      <dgm:spPr/>
    </dgm:pt>
    <dgm:pt modelId="{7C5E8D7E-6375-4448-8812-514CC2B82342}" type="pres">
      <dgm:prSet presAssocID="{07598050-ECAF-8D49-BBF0-D95702A4D14C}" presName="composite" presStyleCnt="0"/>
      <dgm:spPr/>
    </dgm:pt>
    <dgm:pt modelId="{F294AFA5-13FF-F64F-864C-ECE91E137F60}" type="pres">
      <dgm:prSet presAssocID="{07598050-ECAF-8D49-BBF0-D95702A4D14C}" presName="background" presStyleLbl="node0" presStyleIdx="2" presStyleCnt="4"/>
      <dgm:spPr/>
    </dgm:pt>
    <dgm:pt modelId="{655E2099-8C9C-364A-A809-3CD7FD9E05D5}" type="pres">
      <dgm:prSet presAssocID="{07598050-ECAF-8D49-BBF0-D95702A4D14C}" presName="text" presStyleLbl="fgAcc0" presStyleIdx="2" presStyleCnt="4" custLinFactX="-100000" custLinFactY="126557" custLinFactNeighborX="-193214" custLinFactNeighborY="200000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C759F10C-432B-F141-B190-6CE9AD43E06B}" type="pres">
      <dgm:prSet presAssocID="{07598050-ECAF-8D49-BBF0-D95702A4D14C}" presName="hierChild2" presStyleCnt="0"/>
      <dgm:spPr/>
    </dgm:pt>
    <dgm:pt modelId="{7FE4509F-7C0E-D84B-8F23-5A72FF819745}" type="pres">
      <dgm:prSet presAssocID="{97921F58-20DA-1546-B72D-FCA53D7B66EB}" presName="hierRoot1" presStyleCnt="0"/>
      <dgm:spPr/>
    </dgm:pt>
    <dgm:pt modelId="{6570CC15-F571-274B-8DB4-596E39EA9712}" type="pres">
      <dgm:prSet presAssocID="{97921F58-20DA-1546-B72D-FCA53D7B66EB}" presName="composite" presStyleCnt="0"/>
      <dgm:spPr/>
    </dgm:pt>
    <dgm:pt modelId="{35A373E1-52CD-A44A-B4BF-192E775C1CE2}" type="pres">
      <dgm:prSet presAssocID="{97921F58-20DA-1546-B72D-FCA53D7B66EB}" presName="background" presStyleLbl="node0" presStyleIdx="3" presStyleCnt="4"/>
      <dgm:spPr/>
    </dgm:pt>
    <dgm:pt modelId="{D5117606-154E-1B4B-9CEA-56973D385519}" type="pres">
      <dgm:prSet presAssocID="{97921F58-20DA-1546-B72D-FCA53D7B66EB}" presName="text" presStyleLbl="fgAcc0" presStyleIdx="3" presStyleCnt="4" custLinFactX="-100000" custLinFactY="66096" custLinFactNeighborX="-191092" custLinFactNeighborY="100000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A7A7F97C-D8FD-7049-A812-5676132E34E7}" type="pres">
      <dgm:prSet presAssocID="{97921F58-20DA-1546-B72D-FCA53D7B66EB}" presName="hierChild2" presStyleCnt="0"/>
      <dgm:spPr/>
    </dgm:pt>
  </dgm:ptLst>
  <dgm:cxnLst>
    <dgm:cxn modelId="{AAA1FCCF-343A-CB4C-8704-7AEDA2E70A59}" type="presOf" srcId="{0EE30185-EC32-F24B-9652-DDDB3868A302}" destId="{6CA0B728-B4B5-3B42-A3C7-0FDF598EDC41}" srcOrd="0" destOrd="0" presId="urn:microsoft.com/office/officeart/2005/8/layout/hierarchy1"/>
    <dgm:cxn modelId="{0A2C0397-9D07-CB47-B1E3-060A4FB64A28}" type="presOf" srcId="{72FB819D-F9A0-8A40-B2F8-54C2C524395F}" destId="{57DE90B5-944D-9E4A-B914-5863D2340528}" srcOrd="0" destOrd="0" presId="urn:microsoft.com/office/officeart/2005/8/layout/hierarchy1"/>
    <dgm:cxn modelId="{760455F4-AC0D-394F-9B2C-62384C27AF9D}" type="presOf" srcId="{76497ED2-102B-DA4F-A47E-4826067E4713}" destId="{2CF26028-C778-3B42-BCA8-DD93711C5B83}" srcOrd="0" destOrd="0" presId="urn:microsoft.com/office/officeart/2005/8/layout/hierarchy1"/>
    <dgm:cxn modelId="{061501DC-AB05-344C-A564-FBFD680A4839}" type="presOf" srcId="{B0B34B35-395A-AE4A-B0CA-68D191902FE8}" destId="{CDCDAB18-E66C-2943-B85A-702F6C263111}" srcOrd="0" destOrd="0" presId="urn:microsoft.com/office/officeart/2005/8/layout/hierarchy1"/>
    <dgm:cxn modelId="{26485FFB-CDDC-394E-88D5-785F36A88DA5}" type="presOf" srcId="{97921F58-20DA-1546-B72D-FCA53D7B66EB}" destId="{D5117606-154E-1B4B-9CEA-56973D385519}" srcOrd="0" destOrd="0" presId="urn:microsoft.com/office/officeart/2005/8/layout/hierarchy1"/>
    <dgm:cxn modelId="{FDF7E2AC-A003-C047-B083-26A72CE107F8}" srcId="{B416923A-3169-234F-8603-8E35029B0102}" destId="{8E249A6C-ED0F-CA4B-B68E-77E735521EE5}" srcOrd="1" destOrd="0" parTransId="{64953F03-4405-FF45-8F54-342D87C25BD0}" sibTransId="{C0CA0B3A-18EE-DA48-81F6-03A55E388141}"/>
    <dgm:cxn modelId="{25E47B7C-0D64-7E4C-9814-E8120B9FF3D6}" srcId="{A4C136EA-3D35-CA43-B94E-FEDA693E1258}" destId="{C831C02F-7E3D-164C-9BD4-D7A5E77E173F}" srcOrd="3" destOrd="0" parTransId="{36068D21-149B-464F-ADBF-26F2C428F003}" sibTransId="{6683CF62-6CD8-AB47-8863-364C975F3C79}"/>
    <dgm:cxn modelId="{2CAD864E-8A6D-9745-BAA6-F324C735AC52}" type="presOf" srcId="{8E249A6C-ED0F-CA4B-B68E-77E735521EE5}" destId="{E3F8E445-77CA-AE41-B390-2EC99CBF433B}" srcOrd="0" destOrd="0" presId="urn:microsoft.com/office/officeart/2005/8/layout/hierarchy1"/>
    <dgm:cxn modelId="{67B4A7E4-2A51-4547-ADB1-193F518099FC}" type="presOf" srcId="{36068D21-149B-464F-ADBF-26F2C428F003}" destId="{AC7FC4AC-CECB-1049-A904-76DBF64DF038}" srcOrd="0" destOrd="0" presId="urn:microsoft.com/office/officeart/2005/8/layout/hierarchy1"/>
    <dgm:cxn modelId="{66D0D490-1F1A-1549-A404-A2912BD6F319}" srcId="{B416923A-3169-234F-8603-8E35029B0102}" destId="{07598050-ECAF-8D49-BBF0-D95702A4D14C}" srcOrd="2" destOrd="0" parTransId="{243072B5-F68B-D547-9E30-E4A261B47159}" sibTransId="{59C94967-C4B7-DC45-B598-853EF087CB77}"/>
    <dgm:cxn modelId="{09E64431-897A-3344-9770-301B2EDCFD30}" type="presOf" srcId="{A4C136EA-3D35-CA43-B94E-FEDA693E1258}" destId="{9B2752EF-67E0-754B-8AC1-CF1E24A993CE}" srcOrd="0" destOrd="0" presId="urn:microsoft.com/office/officeart/2005/8/layout/hierarchy1"/>
    <dgm:cxn modelId="{AB9CF37A-06E8-8642-B049-D2CD25B0CD3C}" type="presOf" srcId="{B416923A-3169-234F-8603-8E35029B0102}" destId="{66C4EE6D-B57D-DA4C-BAA2-81816A2CF899}" srcOrd="0" destOrd="0" presId="urn:microsoft.com/office/officeart/2005/8/layout/hierarchy1"/>
    <dgm:cxn modelId="{15868911-BEFD-E14F-855F-CBA02044163E}" type="presOf" srcId="{C831C02F-7E3D-164C-9BD4-D7A5E77E173F}" destId="{8C6AE17D-1117-F44D-AAF3-EB053966B2A8}" srcOrd="0" destOrd="0" presId="urn:microsoft.com/office/officeart/2005/8/layout/hierarchy1"/>
    <dgm:cxn modelId="{9663154A-E927-5848-8521-317FB41FA1D6}" srcId="{A4C136EA-3D35-CA43-B94E-FEDA693E1258}" destId="{0EE30185-EC32-F24B-9652-DDDB3868A302}" srcOrd="1" destOrd="0" parTransId="{72FB819D-F9A0-8A40-B2F8-54C2C524395F}" sibTransId="{E0C74B86-8BC3-6541-86DA-E719F97E5323}"/>
    <dgm:cxn modelId="{ABC4F42F-56FA-E241-9703-C25373496E2B}" type="presOf" srcId="{994E9790-9DA7-3049-B724-1DC02D173472}" destId="{97335955-32D0-1E4A-983B-4F66B79FA05E}" srcOrd="0" destOrd="0" presId="urn:microsoft.com/office/officeart/2005/8/layout/hierarchy1"/>
    <dgm:cxn modelId="{2369DAC3-1F16-764B-851F-DB11F9A7C542}" srcId="{B416923A-3169-234F-8603-8E35029B0102}" destId="{97921F58-20DA-1546-B72D-FCA53D7B66EB}" srcOrd="3" destOrd="0" parTransId="{FDA3A5C6-3F3B-6E42-9037-562179985424}" sibTransId="{892BFC8F-5445-CD4E-B786-5B08F69A8EE9}"/>
    <dgm:cxn modelId="{33FE948D-7C47-A647-A523-9A8DBCFBA05E}" type="presOf" srcId="{71495C41-5AF3-9649-9FFA-93EA3BF235D3}" destId="{E57B24A5-FC01-B143-BBAD-277C296A2A58}" srcOrd="0" destOrd="0" presId="urn:microsoft.com/office/officeart/2005/8/layout/hierarchy1"/>
    <dgm:cxn modelId="{B40A2241-44FE-5249-BA14-62AAF761B3FE}" srcId="{A4C136EA-3D35-CA43-B94E-FEDA693E1258}" destId="{B0B34B35-395A-AE4A-B0CA-68D191902FE8}" srcOrd="2" destOrd="0" parTransId="{71495C41-5AF3-9649-9FFA-93EA3BF235D3}" sibTransId="{315959EB-02E2-2443-874E-FD76890D2637}"/>
    <dgm:cxn modelId="{EB0FDC45-F6C1-D44F-9AF8-AB6DB4D19E01}" srcId="{A4C136EA-3D35-CA43-B94E-FEDA693E1258}" destId="{994E9790-9DA7-3049-B724-1DC02D173472}" srcOrd="0" destOrd="0" parTransId="{76497ED2-102B-DA4F-A47E-4826067E4713}" sibTransId="{EC8D1F2A-198E-5549-8FF5-B20D1748897C}"/>
    <dgm:cxn modelId="{6EC127AD-BD5E-2B4B-B17F-1E5CBBDC5B0F}" type="presOf" srcId="{07598050-ECAF-8D49-BBF0-D95702A4D14C}" destId="{655E2099-8C9C-364A-A809-3CD7FD9E05D5}" srcOrd="0" destOrd="0" presId="urn:microsoft.com/office/officeart/2005/8/layout/hierarchy1"/>
    <dgm:cxn modelId="{B49275DC-8DDB-5F46-AFC1-0A8FB9A41880}" srcId="{B416923A-3169-234F-8603-8E35029B0102}" destId="{A4C136EA-3D35-CA43-B94E-FEDA693E1258}" srcOrd="0" destOrd="0" parTransId="{58A8712E-611F-5A41-A358-74FA8F4681D9}" sibTransId="{BCC8AA8B-EA64-D047-9538-DEE9A5BB16D5}"/>
    <dgm:cxn modelId="{8E23F2E1-93DE-6C4A-B3D6-BA54E597F614}" type="presParOf" srcId="{66C4EE6D-B57D-DA4C-BAA2-81816A2CF899}" destId="{B09B5812-036F-0445-97CB-AD32A20011B9}" srcOrd="0" destOrd="0" presId="urn:microsoft.com/office/officeart/2005/8/layout/hierarchy1"/>
    <dgm:cxn modelId="{03305F2D-7E40-3643-BB00-3DAECEDA5708}" type="presParOf" srcId="{B09B5812-036F-0445-97CB-AD32A20011B9}" destId="{FE3734C4-46CD-464F-8BF0-7E4FB59ECCDD}" srcOrd="0" destOrd="0" presId="urn:microsoft.com/office/officeart/2005/8/layout/hierarchy1"/>
    <dgm:cxn modelId="{DB00F9DC-E2EA-F144-A330-72C00C442B9C}" type="presParOf" srcId="{FE3734C4-46CD-464F-8BF0-7E4FB59ECCDD}" destId="{30E7B1AB-F0E2-9D41-95F0-4B96A1E1559B}" srcOrd="0" destOrd="0" presId="urn:microsoft.com/office/officeart/2005/8/layout/hierarchy1"/>
    <dgm:cxn modelId="{AB6ABA98-62A1-354D-A337-77406AD13F44}" type="presParOf" srcId="{FE3734C4-46CD-464F-8BF0-7E4FB59ECCDD}" destId="{9B2752EF-67E0-754B-8AC1-CF1E24A993CE}" srcOrd="1" destOrd="0" presId="urn:microsoft.com/office/officeart/2005/8/layout/hierarchy1"/>
    <dgm:cxn modelId="{851D58AC-BC03-E24A-B432-347973D74650}" type="presParOf" srcId="{B09B5812-036F-0445-97CB-AD32A20011B9}" destId="{5FA3F542-9CDD-634B-B842-FF09A32DFC15}" srcOrd="1" destOrd="0" presId="urn:microsoft.com/office/officeart/2005/8/layout/hierarchy1"/>
    <dgm:cxn modelId="{1AB81BB7-696B-8C4A-B150-5E60DC5FD069}" type="presParOf" srcId="{5FA3F542-9CDD-634B-B842-FF09A32DFC15}" destId="{2CF26028-C778-3B42-BCA8-DD93711C5B83}" srcOrd="0" destOrd="0" presId="urn:microsoft.com/office/officeart/2005/8/layout/hierarchy1"/>
    <dgm:cxn modelId="{52DBC2EB-F46D-5A4C-8D28-02D6070F5876}" type="presParOf" srcId="{5FA3F542-9CDD-634B-B842-FF09A32DFC15}" destId="{F2436824-35A8-8B4C-8B93-A5E0374C2F59}" srcOrd="1" destOrd="0" presId="urn:microsoft.com/office/officeart/2005/8/layout/hierarchy1"/>
    <dgm:cxn modelId="{E6136661-71B1-2D48-9D04-054B2366E6E2}" type="presParOf" srcId="{F2436824-35A8-8B4C-8B93-A5E0374C2F59}" destId="{4C0BC9DA-4D53-9349-8922-635BECD0AF9C}" srcOrd="0" destOrd="0" presId="urn:microsoft.com/office/officeart/2005/8/layout/hierarchy1"/>
    <dgm:cxn modelId="{1787C516-77B3-B847-B754-F4400F519FD9}" type="presParOf" srcId="{4C0BC9DA-4D53-9349-8922-635BECD0AF9C}" destId="{E8ECE15E-3441-F645-A0B9-9CBB3EDE0D94}" srcOrd="0" destOrd="0" presId="urn:microsoft.com/office/officeart/2005/8/layout/hierarchy1"/>
    <dgm:cxn modelId="{B299B6FC-179C-2A42-9C9C-1981104BBAAD}" type="presParOf" srcId="{4C0BC9DA-4D53-9349-8922-635BECD0AF9C}" destId="{97335955-32D0-1E4A-983B-4F66B79FA05E}" srcOrd="1" destOrd="0" presId="urn:microsoft.com/office/officeart/2005/8/layout/hierarchy1"/>
    <dgm:cxn modelId="{79CF0C05-1097-E948-8EFF-275E3EFBF73B}" type="presParOf" srcId="{F2436824-35A8-8B4C-8B93-A5E0374C2F59}" destId="{3B3E206C-F74C-F74A-BA1F-AA474DEE2B0A}" srcOrd="1" destOrd="0" presId="urn:microsoft.com/office/officeart/2005/8/layout/hierarchy1"/>
    <dgm:cxn modelId="{6460A9FB-2A8C-4149-9121-D50E7AC63B51}" type="presParOf" srcId="{5FA3F542-9CDD-634B-B842-FF09A32DFC15}" destId="{57DE90B5-944D-9E4A-B914-5863D2340528}" srcOrd="2" destOrd="0" presId="urn:microsoft.com/office/officeart/2005/8/layout/hierarchy1"/>
    <dgm:cxn modelId="{16ACF9A9-C0F5-2C4E-A983-5B7ED793EB52}" type="presParOf" srcId="{5FA3F542-9CDD-634B-B842-FF09A32DFC15}" destId="{5C40CBE4-1B87-FF4B-9332-3789E0F65AD4}" srcOrd="3" destOrd="0" presId="urn:microsoft.com/office/officeart/2005/8/layout/hierarchy1"/>
    <dgm:cxn modelId="{E950CC08-A8ED-E240-87F7-6D6CC030C94F}" type="presParOf" srcId="{5C40CBE4-1B87-FF4B-9332-3789E0F65AD4}" destId="{1D6F6B64-857E-F344-98B4-3B28B244E657}" srcOrd="0" destOrd="0" presId="urn:microsoft.com/office/officeart/2005/8/layout/hierarchy1"/>
    <dgm:cxn modelId="{641B1132-7602-004C-88DB-F5EF76C2001C}" type="presParOf" srcId="{1D6F6B64-857E-F344-98B4-3B28B244E657}" destId="{2D2B3CD4-8BDB-0B4C-8D32-A12FFD96067C}" srcOrd="0" destOrd="0" presId="urn:microsoft.com/office/officeart/2005/8/layout/hierarchy1"/>
    <dgm:cxn modelId="{0FC0D07F-B6B3-CF48-871A-AF0FD1EF4153}" type="presParOf" srcId="{1D6F6B64-857E-F344-98B4-3B28B244E657}" destId="{6CA0B728-B4B5-3B42-A3C7-0FDF598EDC41}" srcOrd="1" destOrd="0" presId="urn:microsoft.com/office/officeart/2005/8/layout/hierarchy1"/>
    <dgm:cxn modelId="{024A9CD8-7A53-D542-921E-442C98EC0A58}" type="presParOf" srcId="{5C40CBE4-1B87-FF4B-9332-3789E0F65AD4}" destId="{657F7BF7-4EF1-0744-A66D-D7A42E3D73C7}" srcOrd="1" destOrd="0" presId="urn:microsoft.com/office/officeart/2005/8/layout/hierarchy1"/>
    <dgm:cxn modelId="{F27D6C5C-BDEA-E940-AC56-0B5FADCA1B48}" type="presParOf" srcId="{5FA3F542-9CDD-634B-B842-FF09A32DFC15}" destId="{E57B24A5-FC01-B143-BBAD-277C296A2A58}" srcOrd="4" destOrd="0" presId="urn:microsoft.com/office/officeart/2005/8/layout/hierarchy1"/>
    <dgm:cxn modelId="{072E233B-C3FE-014E-9A0E-D145425AC533}" type="presParOf" srcId="{5FA3F542-9CDD-634B-B842-FF09A32DFC15}" destId="{E52C13FB-B641-7D4B-8773-5A444225221D}" srcOrd="5" destOrd="0" presId="urn:microsoft.com/office/officeart/2005/8/layout/hierarchy1"/>
    <dgm:cxn modelId="{5339F375-3576-EE48-AEF3-21B258A91B60}" type="presParOf" srcId="{E52C13FB-B641-7D4B-8773-5A444225221D}" destId="{7765BEBB-D6F4-5249-AF40-1725FCC21073}" srcOrd="0" destOrd="0" presId="urn:microsoft.com/office/officeart/2005/8/layout/hierarchy1"/>
    <dgm:cxn modelId="{CDB62F97-8FC0-4140-889E-87798A2D052F}" type="presParOf" srcId="{7765BEBB-D6F4-5249-AF40-1725FCC21073}" destId="{92093A1F-CCE1-6C4E-9573-FF9D21E3D77A}" srcOrd="0" destOrd="0" presId="urn:microsoft.com/office/officeart/2005/8/layout/hierarchy1"/>
    <dgm:cxn modelId="{34EA427A-65F2-BB40-9CC3-410D11217D83}" type="presParOf" srcId="{7765BEBB-D6F4-5249-AF40-1725FCC21073}" destId="{CDCDAB18-E66C-2943-B85A-702F6C263111}" srcOrd="1" destOrd="0" presId="urn:microsoft.com/office/officeart/2005/8/layout/hierarchy1"/>
    <dgm:cxn modelId="{8D35647B-2E7A-1845-979F-816BDA43637D}" type="presParOf" srcId="{E52C13FB-B641-7D4B-8773-5A444225221D}" destId="{1F279828-C9DB-6A45-81F1-B8ECF83FFCA2}" srcOrd="1" destOrd="0" presId="urn:microsoft.com/office/officeart/2005/8/layout/hierarchy1"/>
    <dgm:cxn modelId="{F5CC4402-A187-E34B-969F-8DA460A894D3}" type="presParOf" srcId="{5FA3F542-9CDD-634B-B842-FF09A32DFC15}" destId="{AC7FC4AC-CECB-1049-A904-76DBF64DF038}" srcOrd="6" destOrd="0" presId="urn:microsoft.com/office/officeart/2005/8/layout/hierarchy1"/>
    <dgm:cxn modelId="{327AC049-539B-0A49-9E29-B178EC136F47}" type="presParOf" srcId="{5FA3F542-9CDD-634B-B842-FF09A32DFC15}" destId="{2755A357-4F72-CA48-A3D9-E4C47567BE5D}" srcOrd="7" destOrd="0" presId="urn:microsoft.com/office/officeart/2005/8/layout/hierarchy1"/>
    <dgm:cxn modelId="{A8364771-C4AB-6540-8E69-B46BAB02CAE2}" type="presParOf" srcId="{2755A357-4F72-CA48-A3D9-E4C47567BE5D}" destId="{4CE79F50-0701-7E44-8739-9ADB6B9FDDEA}" srcOrd="0" destOrd="0" presId="urn:microsoft.com/office/officeart/2005/8/layout/hierarchy1"/>
    <dgm:cxn modelId="{0BFC450A-D728-EB4D-9AB9-1387BFADC8C8}" type="presParOf" srcId="{4CE79F50-0701-7E44-8739-9ADB6B9FDDEA}" destId="{41985126-B98A-C24E-8E5D-9D7E4932E48E}" srcOrd="0" destOrd="0" presId="urn:microsoft.com/office/officeart/2005/8/layout/hierarchy1"/>
    <dgm:cxn modelId="{5D7C7549-E081-D245-A263-5DB9BE17DBBA}" type="presParOf" srcId="{4CE79F50-0701-7E44-8739-9ADB6B9FDDEA}" destId="{8C6AE17D-1117-F44D-AAF3-EB053966B2A8}" srcOrd="1" destOrd="0" presId="urn:microsoft.com/office/officeart/2005/8/layout/hierarchy1"/>
    <dgm:cxn modelId="{9A49605E-D895-494E-A47B-D3A2C190C28E}" type="presParOf" srcId="{2755A357-4F72-CA48-A3D9-E4C47567BE5D}" destId="{0594C23A-78B1-FA4B-A669-599459D6FF45}" srcOrd="1" destOrd="0" presId="urn:microsoft.com/office/officeart/2005/8/layout/hierarchy1"/>
    <dgm:cxn modelId="{54206562-8450-D74C-B971-A79FA4A90F4E}" type="presParOf" srcId="{66C4EE6D-B57D-DA4C-BAA2-81816A2CF899}" destId="{A7EDCFBF-7144-A241-8194-6C54C42CA536}" srcOrd="1" destOrd="0" presId="urn:microsoft.com/office/officeart/2005/8/layout/hierarchy1"/>
    <dgm:cxn modelId="{08C6738D-B2CF-B54F-9712-FFC5875AA6F9}" type="presParOf" srcId="{A7EDCFBF-7144-A241-8194-6C54C42CA536}" destId="{630697D9-B005-3146-A9E0-94F82D664354}" srcOrd="0" destOrd="0" presId="urn:microsoft.com/office/officeart/2005/8/layout/hierarchy1"/>
    <dgm:cxn modelId="{D6353FA1-CFE3-DE45-8AE9-BBEBE7285415}" type="presParOf" srcId="{630697D9-B005-3146-A9E0-94F82D664354}" destId="{CDDF8ACF-8322-C145-8BEF-B3AC81C98A98}" srcOrd="0" destOrd="0" presId="urn:microsoft.com/office/officeart/2005/8/layout/hierarchy1"/>
    <dgm:cxn modelId="{A8D09FDA-CA0B-9649-A47E-C8373204ED24}" type="presParOf" srcId="{630697D9-B005-3146-A9E0-94F82D664354}" destId="{E3F8E445-77CA-AE41-B390-2EC99CBF433B}" srcOrd="1" destOrd="0" presId="urn:microsoft.com/office/officeart/2005/8/layout/hierarchy1"/>
    <dgm:cxn modelId="{74719981-E558-674F-AC71-59DA2D870AC4}" type="presParOf" srcId="{A7EDCFBF-7144-A241-8194-6C54C42CA536}" destId="{388CD061-C0B0-CB46-869B-6C5B2BF08174}" srcOrd="1" destOrd="0" presId="urn:microsoft.com/office/officeart/2005/8/layout/hierarchy1"/>
    <dgm:cxn modelId="{F3B903F3-02D4-9947-87DE-A8842A6B610D}" type="presParOf" srcId="{66C4EE6D-B57D-DA4C-BAA2-81816A2CF899}" destId="{7E8B0806-5AEF-1E48-8517-4304EF6ED499}" srcOrd="2" destOrd="0" presId="urn:microsoft.com/office/officeart/2005/8/layout/hierarchy1"/>
    <dgm:cxn modelId="{B733DF30-9B10-8545-91AC-7B09FE0A3333}" type="presParOf" srcId="{7E8B0806-5AEF-1E48-8517-4304EF6ED499}" destId="{7C5E8D7E-6375-4448-8812-514CC2B82342}" srcOrd="0" destOrd="0" presId="urn:microsoft.com/office/officeart/2005/8/layout/hierarchy1"/>
    <dgm:cxn modelId="{8EB9B6B9-23DF-7A4A-A8E3-77377AF1D725}" type="presParOf" srcId="{7C5E8D7E-6375-4448-8812-514CC2B82342}" destId="{F294AFA5-13FF-F64F-864C-ECE91E137F60}" srcOrd="0" destOrd="0" presId="urn:microsoft.com/office/officeart/2005/8/layout/hierarchy1"/>
    <dgm:cxn modelId="{81B89BC6-47B0-A64B-A91E-BACD3D7EFFD0}" type="presParOf" srcId="{7C5E8D7E-6375-4448-8812-514CC2B82342}" destId="{655E2099-8C9C-364A-A809-3CD7FD9E05D5}" srcOrd="1" destOrd="0" presId="urn:microsoft.com/office/officeart/2005/8/layout/hierarchy1"/>
    <dgm:cxn modelId="{1A34344A-E602-8F47-B179-6C9F3E6E6AED}" type="presParOf" srcId="{7E8B0806-5AEF-1E48-8517-4304EF6ED499}" destId="{C759F10C-432B-F141-B190-6CE9AD43E06B}" srcOrd="1" destOrd="0" presId="urn:microsoft.com/office/officeart/2005/8/layout/hierarchy1"/>
    <dgm:cxn modelId="{1A11098A-3B8B-CB49-9DC5-8DEE9F223DA7}" type="presParOf" srcId="{66C4EE6D-B57D-DA4C-BAA2-81816A2CF899}" destId="{7FE4509F-7C0E-D84B-8F23-5A72FF819745}" srcOrd="3" destOrd="0" presId="urn:microsoft.com/office/officeart/2005/8/layout/hierarchy1"/>
    <dgm:cxn modelId="{D02F24BF-1E3A-D74A-A328-3E03142CFBB4}" type="presParOf" srcId="{7FE4509F-7C0E-D84B-8F23-5A72FF819745}" destId="{6570CC15-F571-274B-8DB4-596E39EA9712}" srcOrd="0" destOrd="0" presId="urn:microsoft.com/office/officeart/2005/8/layout/hierarchy1"/>
    <dgm:cxn modelId="{275DEC6E-8938-C54F-88D5-62FDA97E1644}" type="presParOf" srcId="{6570CC15-F571-274B-8DB4-596E39EA9712}" destId="{35A373E1-52CD-A44A-B4BF-192E775C1CE2}" srcOrd="0" destOrd="0" presId="urn:microsoft.com/office/officeart/2005/8/layout/hierarchy1"/>
    <dgm:cxn modelId="{CF327A2A-8888-CA40-804D-6DC98EE0157E}" type="presParOf" srcId="{6570CC15-F571-274B-8DB4-596E39EA9712}" destId="{D5117606-154E-1B4B-9CEA-56973D385519}" srcOrd="1" destOrd="0" presId="urn:microsoft.com/office/officeart/2005/8/layout/hierarchy1"/>
    <dgm:cxn modelId="{AE83FF6E-39C5-8A45-BB08-DF09295CA798}" type="presParOf" srcId="{7FE4509F-7C0E-D84B-8F23-5A72FF819745}" destId="{A7A7F97C-D8FD-7049-A812-5676132E34E7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7FC4AC-CECB-1049-A904-76DBF64DF038}">
      <dsp:nvSpPr>
        <dsp:cNvPr id="0" name=""/>
        <dsp:cNvSpPr/>
      </dsp:nvSpPr>
      <dsp:spPr>
        <a:xfrm>
          <a:off x="3185152" y="1742553"/>
          <a:ext cx="2500542" cy="3966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0323"/>
              </a:lnTo>
              <a:lnTo>
                <a:pt x="2500542" y="270323"/>
              </a:lnTo>
              <a:lnTo>
                <a:pt x="2500542" y="396676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7B24A5-FC01-B143-BBAD-277C296A2A58}">
      <dsp:nvSpPr>
        <dsp:cNvPr id="0" name=""/>
        <dsp:cNvSpPr/>
      </dsp:nvSpPr>
      <dsp:spPr>
        <a:xfrm>
          <a:off x="3185152" y="1742553"/>
          <a:ext cx="833514" cy="3966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0323"/>
              </a:lnTo>
              <a:lnTo>
                <a:pt x="833514" y="270323"/>
              </a:lnTo>
              <a:lnTo>
                <a:pt x="833514" y="396676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DE90B5-944D-9E4A-B914-5863D2340528}">
      <dsp:nvSpPr>
        <dsp:cNvPr id="0" name=""/>
        <dsp:cNvSpPr/>
      </dsp:nvSpPr>
      <dsp:spPr>
        <a:xfrm>
          <a:off x="2351637" y="1742553"/>
          <a:ext cx="833514" cy="396676"/>
        </a:xfrm>
        <a:custGeom>
          <a:avLst/>
          <a:gdLst/>
          <a:ahLst/>
          <a:cxnLst/>
          <a:rect l="0" t="0" r="0" b="0"/>
          <a:pathLst>
            <a:path>
              <a:moveTo>
                <a:pt x="833514" y="0"/>
              </a:moveTo>
              <a:lnTo>
                <a:pt x="833514" y="270323"/>
              </a:lnTo>
              <a:lnTo>
                <a:pt x="0" y="270323"/>
              </a:lnTo>
              <a:lnTo>
                <a:pt x="0" y="396676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F26028-C778-3B42-BCA8-DD93711C5B83}">
      <dsp:nvSpPr>
        <dsp:cNvPr id="0" name=""/>
        <dsp:cNvSpPr/>
      </dsp:nvSpPr>
      <dsp:spPr>
        <a:xfrm>
          <a:off x="684609" y="1742553"/>
          <a:ext cx="2500542" cy="396676"/>
        </a:xfrm>
        <a:custGeom>
          <a:avLst/>
          <a:gdLst/>
          <a:ahLst/>
          <a:cxnLst/>
          <a:rect l="0" t="0" r="0" b="0"/>
          <a:pathLst>
            <a:path>
              <a:moveTo>
                <a:pt x="2500542" y="0"/>
              </a:moveTo>
              <a:lnTo>
                <a:pt x="2500542" y="270323"/>
              </a:lnTo>
              <a:lnTo>
                <a:pt x="0" y="270323"/>
              </a:lnTo>
              <a:lnTo>
                <a:pt x="0" y="396676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E7B1AB-F0E2-9D41-95F0-4B96A1E1559B}">
      <dsp:nvSpPr>
        <dsp:cNvPr id="0" name=""/>
        <dsp:cNvSpPr/>
      </dsp:nvSpPr>
      <dsp:spPr>
        <a:xfrm>
          <a:off x="2503185" y="876456"/>
          <a:ext cx="1363932" cy="86609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B2752EF-67E0-754B-8AC1-CF1E24A993CE}">
      <dsp:nvSpPr>
        <dsp:cNvPr id="0" name=""/>
        <dsp:cNvSpPr/>
      </dsp:nvSpPr>
      <dsp:spPr>
        <a:xfrm>
          <a:off x="2654733" y="1020427"/>
          <a:ext cx="1363932" cy="86609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b="1" kern="1200" dirty="0" err="1" smtClean="0"/>
            <a:t>Diagnosis</a:t>
          </a:r>
          <a:r>
            <a:rPr lang="it-IT" sz="1200" b="1" kern="1200" dirty="0" smtClean="0"/>
            <a:t> of </a:t>
          </a:r>
          <a:r>
            <a:rPr lang="it-IT" sz="1200" b="1" kern="1200" dirty="0" err="1" smtClean="0"/>
            <a:t>Solitary</a:t>
          </a:r>
          <a:r>
            <a:rPr lang="it-IT" sz="1200" b="1" kern="1200" dirty="0" smtClean="0"/>
            <a:t> </a:t>
          </a:r>
          <a:r>
            <a:rPr lang="it-IT" sz="1200" b="1" kern="1200" dirty="0" err="1" smtClean="0"/>
            <a:t>Plasmocytoma</a:t>
          </a:r>
          <a:endParaRPr lang="it-IT" sz="1200" b="1" kern="1200" dirty="0"/>
        </a:p>
      </dsp:txBody>
      <dsp:txXfrm>
        <a:off x="2680100" y="1045794"/>
        <a:ext cx="1313198" cy="815363"/>
      </dsp:txXfrm>
    </dsp:sp>
    <dsp:sp modelId="{E8ECE15E-3441-F645-A0B9-9CBB3EDE0D94}">
      <dsp:nvSpPr>
        <dsp:cNvPr id="0" name=""/>
        <dsp:cNvSpPr/>
      </dsp:nvSpPr>
      <dsp:spPr>
        <a:xfrm>
          <a:off x="2643" y="2139230"/>
          <a:ext cx="1363932" cy="86609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7335955-32D0-1E4A-983B-4F66B79FA05E}">
      <dsp:nvSpPr>
        <dsp:cNvPr id="0" name=""/>
        <dsp:cNvSpPr/>
      </dsp:nvSpPr>
      <dsp:spPr>
        <a:xfrm>
          <a:off x="154191" y="2283201"/>
          <a:ext cx="1363932" cy="86609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history and physical examination</a:t>
          </a:r>
          <a:endParaRPr lang="it-IT" sz="1000" kern="1200" dirty="0"/>
        </a:p>
      </dsp:txBody>
      <dsp:txXfrm>
        <a:off x="179558" y="2308568"/>
        <a:ext cx="1313198" cy="815363"/>
      </dsp:txXfrm>
    </dsp:sp>
    <dsp:sp modelId="{2D2B3CD4-8BDB-0B4C-8D32-A12FFD96067C}">
      <dsp:nvSpPr>
        <dsp:cNvPr id="0" name=""/>
        <dsp:cNvSpPr/>
      </dsp:nvSpPr>
      <dsp:spPr>
        <a:xfrm>
          <a:off x="1669671" y="2139230"/>
          <a:ext cx="1363932" cy="86609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CA0B728-B4B5-3B42-A3C7-0FDF598EDC41}">
      <dsp:nvSpPr>
        <dsp:cNvPr id="0" name=""/>
        <dsp:cNvSpPr/>
      </dsp:nvSpPr>
      <dsp:spPr>
        <a:xfrm>
          <a:off x="1821219" y="2283201"/>
          <a:ext cx="1363932" cy="86609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complete blood count, differential, platelet </a:t>
          </a:r>
          <a:r>
            <a:rPr lang="en-US" sz="1000" kern="1200" dirty="0" smtClean="0"/>
            <a:t>count</a:t>
          </a:r>
          <a:endParaRPr lang="it-IT" sz="1000" kern="1200" dirty="0" smtClean="0"/>
        </a:p>
      </dsp:txBody>
      <dsp:txXfrm>
        <a:off x="1846586" y="2308568"/>
        <a:ext cx="1313198" cy="815363"/>
      </dsp:txXfrm>
    </dsp:sp>
    <dsp:sp modelId="{92093A1F-CCE1-6C4E-9573-FF9D21E3D77A}">
      <dsp:nvSpPr>
        <dsp:cNvPr id="0" name=""/>
        <dsp:cNvSpPr/>
      </dsp:nvSpPr>
      <dsp:spPr>
        <a:xfrm>
          <a:off x="3336700" y="2139230"/>
          <a:ext cx="1363932" cy="86609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DCDAB18-E66C-2943-B85A-702F6C263111}">
      <dsp:nvSpPr>
        <dsp:cNvPr id="0" name=""/>
        <dsp:cNvSpPr/>
      </dsp:nvSpPr>
      <dsp:spPr>
        <a:xfrm>
          <a:off x="3488248" y="2283201"/>
          <a:ext cx="1363932" cy="86609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000" kern="1200" dirty="0" smtClean="0"/>
            <a:t>serum chemistry for </a:t>
          </a:r>
          <a:r>
            <a:rPr lang="en-US" sz="1000" kern="1200" dirty="0" err="1" smtClean="0"/>
            <a:t>creatinine</a:t>
          </a:r>
          <a:r>
            <a:rPr lang="en-US" sz="1000" kern="1200" dirty="0" smtClean="0"/>
            <a:t>, albumin, corrected calcium, serum LDH and beta-2 </a:t>
          </a:r>
          <a:r>
            <a:rPr lang="en-US" sz="1000" kern="1200" dirty="0" err="1" smtClean="0"/>
            <a:t>microglobulin</a:t>
          </a:r>
          <a:endParaRPr lang="it-IT" sz="1000" kern="1200" dirty="0" smtClean="0"/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000" kern="1200" dirty="0" smtClean="0"/>
        </a:p>
      </dsp:txBody>
      <dsp:txXfrm>
        <a:off x="3513615" y="2308568"/>
        <a:ext cx="1313198" cy="815363"/>
      </dsp:txXfrm>
    </dsp:sp>
    <dsp:sp modelId="{41985126-B98A-C24E-8E5D-9D7E4932E48E}">
      <dsp:nvSpPr>
        <dsp:cNvPr id="0" name=""/>
        <dsp:cNvSpPr/>
      </dsp:nvSpPr>
      <dsp:spPr>
        <a:xfrm>
          <a:off x="5003728" y="2139230"/>
          <a:ext cx="1363932" cy="86609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C6AE17D-1117-F44D-AAF3-EB053966B2A8}">
      <dsp:nvSpPr>
        <dsp:cNvPr id="0" name=""/>
        <dsp:cNvSpPr/>
      </dsp:nvSpPr>
      <dsp:spPr>
        <a:xfrm>
          <a:off x="5155276" y="2283201"/>
          <a:ext cx="1363932" cy="86609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serum quantitative </a:t>
          </a:r>
          <a:r>
            <a:rPr lang="en-US" sz="900" kern="1200" dirty="0" err="1" smtClean="0"/>
            <a:t>immunoglobulins</a:t>
          </a:r>
          <a:r>
            <a:rPr lang="en-US" sz="900" kern="1200" dirty="0" smtClean="0"/>
            <a:t> and protein electrophoresis, 24-h urine for total protein,  </a:t>
          </a:r>
          <a:r>
            <a:rPr lang="en-US" sz="900" kern="1200" dirty="0" err="1" smtClean="0"/>
            <a:t>Bence</a:t>
          </a:r>
          <a:r>
            <a:rPr lang="en-US" sz="900" kern="1200" dirty="0" smtClean="0"/>
            <a:t> Jones protein and urine protein electrophoresis, FLC ratio</a:t>
          </a:r>
          <a:endParaRPr lang="it-IT" sz="900" kern="1200" dirty="0"/>
        </a:p>
      </dsp:txBody>
      <dsp:txXfrm>
        <a:off x="5180643" y="2308568"/>
        <a:ext cx="1313198" cy="815363"/>
      </dsp:txXfrm>
    </dsp:sp>
    <dsp:sp modelId="{CDDF8ACF-8322-C145-8BEF-B3AC81C98A98}">
      <dsp:nvSpPr>
        <dsp:cNvPr id="0" name=""/>
        <dsp:cNvSpPr/>
      </dsp:nvSpPr>
      <dsp:spPr>
        <a:xfrm>
          <a:off x="1829024" y="3575241"/>
          <a:ext cx="1363932" cy="86609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3F8E445-77CA-AE41-B390-2EC99CBF433B}">
      <dsp:nvSpPr>
        <dsp:cNvPr id="0" name=""/>
        <dsp:cNvSpPr/>
      </dsp:nvSpPr>
      <dsp:spPr>
        <a:xfrm>
          <a:off x="1980572" y="3719211"/>
          <a:ext cx="1363932" cy="86609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bone marrow aspiration and biopsy</a:t>
          </a:r>
          <a:endParaRPr lang="it-IT" sz="1000" kern="1200" dirty="0"/>
        </a:p>
      </dsp:txBody>
      <dsp:txXfrm>
        <a:off x="2005939" y="3744578"/>
        <a:ext cx="1313198" cy="815363"/>
      </dsp:txXfrm>
    </dsp:sp>
    <dsp:sp modelId="{F294AFA5-13FF-F64F-864C-ECE91E137F60}">
      <dsp:nvSpPr>
        <dsp:cNvPr id="0" name=""/>
        <dsp:cNvSpPr/>
      </dsp:nvSpPr>
      <dsp:spPr>
        <a:xfrm>
          <a:off x="1838002" y="4988313"/>
          <a:ext cx="1363932" cy="86609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55E2099-8C9C-364A-A809-3CD7FD9E05D5}">
      <dsp:nvSpPr>
        <dsp:cNvPr id="0" name=""/>
        <dsp:cNvSpPr/>
      </dsp:nvSpPr>
      <dsp:spPr>
        <a:xfrm>
          <a:off x="1989550" y="5132283"/>
          <a:ext cx="1363932" cy="86609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MFC (</a:t>
          </a:r>
          <a:r>
            <a:rPr lang="en-US" sz="1000" kern="1200" dirty="0" smtClean="0"/>
            <a:t>for SBP)</a:t>
          </a:r>
          <a:endParaRPr lang="it-IT" sz="1000" kern="1200" dirty="0"/>
        </a:p>
      </dsp:txBody>
      <dsp:txXfrm>
        <a:off x="2014917" y="5157650"/>
        <a:ext cx="1313198" cy="815363"/>
      </dsp:txXfrm>
    </dsp:sp>
    <dsp:sp modelId="{35A373E1-52CD-A44A-B4BF-192E775C1CE2}">
      <dsp:nvSpPr>
        <dsp:cNvPr id="0" name=""/>
        <dsp:cNvSpPr/>
      </dsp:nvSpPr>
      <dsp:spPr>
        <a:xfrm>
          <a:off x="3533973" y="3598565"/>
          <a:ext cx="1363932" cy="86609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5117606-154E-1B4B-9CEA-56973D385519}">
      <dsp:nvSpPr>
        <dsp:cNvPr id="0" name=""/>
        <dsp:cNvSpPr/>
      </dsp:nvSpPr>
      <dsp:spPr>
        <a:xfrm>
          <a:off x="3685521" y="3742535"/>
          <a:ext cx="1363932" cy="86609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MRI or FDG PET</a:t>
          </a:r>
          <a:endParaRPr lang="it-IT" sz="1000" kern="1200" dirty="0"/>
        </a:p>
      </dsp:txBody>
      <dsp:txXfrm>
        <a:off x="3710888" y="3767902"/>
        <a:ext cx="1313198" cy="8153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EDF47-F3FE-A34F-A940-06E574A4C838}" type="datetimeFigureOut">
              <a:rPr lang="it-IT" smtClean="0"/>
              <a:t>25/04/17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1F5E9-CB5F-ED41-8AFD-5B67F4340D99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722817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EDF47-F3FE-A34F-A940-06E574A4C838}" type="datetimeFigureOut">
              <a:rPr lang="it-IT" smtClean="0"/>
              <a:t>25/04/17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1F5E9-CB5F-ED41-8AFD-5B67F4340D99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503134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EDF47-F3FE-A34F-A940-06E574A4C838}" type="datetimeFigureOut">
              <a:rPr lang="it-IT" smtClean="0"/>
              <a:t>25/04/17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1F5E9-CB5F-ED41-8AFD-5B67F4340D99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2111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EDF47-F3FE-A34F-A940-06E574A4C838}" type="datetimeFigureOut">
              <a:rPr lang="it-IT" smtClean="0"/>
              <a:t>25/04/17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1F5E9-CB5F-ED41-8AFD-5B67F4340D99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01427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EDF47-F3FE-A34F-A940-06E574A4C838}" type="datetimeFigureOut">
              <a:rPr lang="it-IT" smtClean="0"/>
              <a:t>25/04/17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1F5E9-CB5F-ED41-8AFD-5B67F4340D99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39223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EDF47-F3FE-A34F-A940-06E574A4C838}" type="datetimeFigureOut">
              <a:rPr lang="it-IT" smtClean="0"/>
              <a:t>25/04/17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1F5E9-CB5F-ED41-8AFD-5B67F4340D99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81722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EDF47-F3FE-A34F-A940-06E574A4C838}" type="datetimeFigureOut">
              <a:rPr lang="it-IT" smtClean="0"/>
              <a:t>25/04/17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1F5E9-CB5F-ED41-8AFD-5B67F4340D99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31883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EDF47-F3FE-A34F-A940-06E574A4C838}" type="datetimeFigureOut">
              <a:rPr lang="it-IT" smtClean="0"/>
              <a:t>25/04/17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1F5E9-CB5F-ED41-8AFD-5B67F4340D99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52145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EDF47-F3FE-A34F-A940-06E574A4C838}" type="datetimeFigureOut">
              <a:rPr lang="it-IT" smtClean="0"/>
              <a:t>25/04/17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1F5E9-CB5F-ED41-8AFD-5B67F4340D99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45215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EDF47-F3FE-A34F-A940-06E574A4C838}" type="datetimeFigureOut">
              <a:rPr lang="it-IT" smtClean="0"/>
              <a:t>25/04/17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1F5E9-CB5F-ED41-8AFD-5B67F4340D99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55333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EDF47-F3FE-A34F-A940-06E574A4C838}" type="datetimeFigureOut">
              <a:rPr lang="it-IT" smtClean="0"/>
              <a:t>25/04/17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1F5E9-CB5F-ED41-8AFD-5B67F4340D99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02412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DEDF47-F3FE-A34F-A940-06E574A4C838}" type="datetimeFigureOut">
              <a:rPr lang="it-IT" smtClean="0"/>
              <a:t>25/04/17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C1F5E9-CB5F-ED41-8AFD-5B67F4340D99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10012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1.xml"/><Relationship Id="rId2" Type="http://schemas.openxmlformats.org/officeDocument/2006/relationships/diagramData" Target="../diagrams/data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Connettore 1 35"/>
          <p:cNvCxnSpPr/>
          <p:nvPr/>
        </p:nvCxnSpPr>
        <p:spPr>
          <a:xfrm>
            <a:off x="3034131" y="3435324"/>
            <a:ext cx="0" cy="35504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Connettore 1 32"/>
          <p:cNvCxnSpPr/>
          <p:nvPr/>
        </p:nvCxnSpPr>
        <p:spPr>
          <a:xfrm>
            <a:off x="3678937" y="3439114"/>
            <a:ext cx="0" cy="34367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Diagramma 3"/>
          <p:cNvGraphicFramePr/>
          <p:nvPr>
            <p:extLst>
              <p:ext uri="{D42A27DB-BD31-4B8C-83A1-F6EECF244321}">
                <p14:modId xmlns:p14="http://schemas.microsoft.com/office/powerpoint/2010/main" val="2083087800"/>
              </p:ext>
            </p:extLst>
          </p:nvPr>
        </p:nvGraphicFramePr>
        <p:xfrm>
          <a:off x="0" y="0"/>
          <a:ext cx="9022395" cy="65928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asellaDiTesto 4"/>
          <p:cNvSpPr txBox="1"/>
          <p:nvPr/>
        </p:nvSpPr>
        <p:spPr>
          <a:xfrm>
            <a:off x="7255749" y="2404775"/>
            <a:ext cx="734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I </a:t>
            </a:r>
            <a:r>
              <a:rPr lang="it-IT" dirty="0" err="1" smtClean="0"/>
              <a:t>level</a:t>
            </a:r>
            <a:endParaRPr lang="it-IT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7259517" y="3773075"/>
            <a:ext cx="7930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II </a:t>
            </a:r>
            <a:r>
              <a:rPr lang="it-IT" dirty="0" err="1" smtClean="0"/>
              <a:t>level</a:t>
            </a:r>
            <a:endParaRPr lang="it-IT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7263285" y="5168395"/>
            <a:ext cx="8512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III </a:t>
            </a:r>
            <a:r>
              <a:rPr lang="it-IT" dirty="0" err="1" smtClean="0"/>
              <a:t>level</a:t>
            </a:r>
            <a:endParaRPr lang="it-IT" dirty="0"/>
          </a:p>
        </p:txBody>
      </p:sp>
      <p:cxnSp>
        <p:nvCxnSpPr>
          <p:cNvPr id="12" name="Connettore 1 11"/>
          <p:cNvCxnSpPr/>
          <p:nvPr/>
        </p:nvCxnSpPr>
        <p:spPr>
          <a:xfrm>
            <a:off x="1567352" y="3192144"/>
            <a:ext cx="1459257" cy="25668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Connettore 1 12"/>
          <p:cNvCxnSpPr/>
          <p:nvPr/>
        </p:nvCxnSpPr>
        <p:spPr>
          <a:xfrm>
            <a:off x="3067138" y="3151614"/>
            <a:ext cx="243209" cy="24317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1 16"/>
          <p:cNvCxnSpPr/>
          <p:nvPr/>
        </p:nvCxnSpPr>
        <p:spPr>
          <a:xfrm flipH="1">
            <a:off x="3341139" y="3151614"/>
            <a:ext cx="185398" cy="24317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Connettore 1 21"/>
          <p:cNvCxnSpPr/>
          <p:nvPr/>
        </p:nvCxnSpPr>
        <p:spPr>
          <a:xfrm flipH="1">
            <a:off x="3638403" y="3138104"/>
            <a:ext cx="1441972" cy="31072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Connettore 1 25"/>
          <p:cNvCxnSpPr/>
          <p:nvPr/>
        </p:nvCxnSpPr>
        <p:spPr>
          <a:xfrm>
            <a:off x="3016862" y="3448833"/>
            <a:ext cx="621541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Connettore 1 37"/>
          <p:cNvCxnSpPr/>
          <p:nvPr/>
        </p:nvCxnSpPr>
        <p:spPr>
          <a:xfrm>
            <a:off x="3057394" y="4614484"/>
            <a:ext cx="0" cy="35718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CasellaDiTesto 40"/>
          <p:cNvSpPr txBox="1"/>
          <p:nvPr/>
        </p:nvSpPr>
        <p:spPr>
          <a:xfrm>
            <a:off x="729628" y="6147038"/>
            <a:ext cx="62017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Figure 1: </a:t>
            </a:r>
            <a:r>
              <a:rPr lang="it-IT" dirty="0" err="1" smtClean="0"/>
              <a:t>Diagnostic</a:t>
            </a:r>
            <a:r>
              <a:rPr lang="it-IT" dirty="0" smtClean="0"/>
              <a:t> </a:t>
            </a:r>
            <a:r>
              <a:rPr lang="en-US" dirty="0" smtClean="0"/>
              <a:t>algorithm </a:t>
            </a:r>
            <a:r>
              <a:rPr lang="it-IT" dirty="0" smtClean="0"/>
              <a:t>for SP </a:t>
            </a:r>
            <a:r>
              <a:rPr lang="it-IT" dirty="0" err="1" smtClean="0"/>
              <a:t>divided</a:t>
            </a:r>
            <a:r>
              <a:rPr lang="it-IT" dirty="0" smtClean="0"/>
              <a:t> in 3 </a:t>
            </a:r>
            <a:r>
              <a:rPr lang="it-IT" dirty="0" err="1" smtClean="0"/>
              <a:t>different</a:t>
            </a:r>
            <a:r>
              <a:rPr lang="it-IT" dirty="0" smtClean="0"/>
              <a:t> </a:t>
            </a:r>
            <a:r>
              <a:rPr lang="it-IT" dirty="0" err="1" smtClean="0"/>
              <a:t>steps</a:t>
            </a:r>
            <a:r>
              <a:rPr lang="it-IT" dirty="0" smtClean="0"/>
              <a:t>.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798477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po 11"/>
          <p:cNvGrpSpPr/>
          <p:nvPr/>
        </p:nvGrpSpPr>
        <p:grpSpPr>
          <a:xfrm>
            <a:off x="3243839" y="108079"/>
            <a:ext cx="2193997" cy="1610315"/>
            <a:chOff x="2942617" y="2017625"/>
            <a:chExt cx="2387123" cy="1916409"/>
          </a:xfrm>
        </p:grpSpPr>
        <p:sp>
          <p:nvSpPr>
            <p:cNvPr id="4" name="Rettangolo arrotondato 3"/>
            <p:cNvSpPr/>
            <p:nvPr/>
          </p:nvSpPr>
          <p:spPr>
            <a:xfrm>
              <a:off x="2942617" y="2017625"/>
              <a:ext cx="2235575" cy="1772438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grpSp>
          <p:nvGrpSpPr>
            <p:cNvPr id="5" name="Gruppo 4"/>
            <p:cNvGrpSpPr/>
            <p:nvPr/>
          </p:nvGrpSpPr>
          <p:grpSpPr>
            <a:xfrm>
              <a:off x="3094165" y="2161596"/>
              <a:ext cx="2235575" cy="1772438"/>
              <a:chOff x="2654733" y="1020427"/>
              <a:chExt cx="1363932" cy="866097"/>
            </a:xfrm>
          </p:grpSpPr>
          <p:sp>
            <p:nvSpPr>
              <p:cNvPr id="6" name="Rettangolo arrotondato 5"/>
              <p:cNvSpPr/>
              <p:nvPr/>
            </p:nvSpPr>
            <p:spPr>
              <a:xfrm>
                <a:off x="2654733" y="1020427"/>
                <a:ext cx="1363932" cy="866097"/>
              </a:xfrm>
              <a:prstGeom prst="roundRect">
                <a:avLst>
                  <a:gd name="adj" fmla="val 10000"/>
                </a:avLst>
              </a:prstGeom>
            </p:spPr>
            <p:style>
              <a:lnRef idx="1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7" name="Rettangolo 6"/>
              <p:cNvSpPr/>
              <p:nvPr/>
            </p:nvSpPr>
            <p:spPr>
              <a:xfrm>
                <a:off x="2680100" y="1045794"/>
                <a:ext cx="1313198" cy="815363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45720" tIns="45720" rIns="45720" bIns="45720" numCol="1" spcCol="1270" anchor="ctr" anchorCtr="0">
                <a:noAutofit/>
              </a:bodyPr>
              <a:lstStyle/>
              <a:p>
                <a:pPr lvl="0" algn="ctr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it-IT" sz="1200" b="1" dirty="0" smtClean="0"/>
                  <a:t>Treatment</a:t>
                </a:r>
                <a:r>
                  <a:rPr lang="it-IT" sz="1200" b="1" kern="1200" dirty="0" smtClean="0"/>
                  <a:t> of </a:t>
                </a:r>
                <a:r>
                  <a:rPr lang="it-IT" sz="1200" b="1" kern="1200" dirty="0" err="1" smtClean="0"/>
                  <a:t>Solitary</a:t>
                </a:r>
                <a:r>
                  <a:rPr lang="it-IT" sz="1200" b="1" kern="1200" dirty="0" smtClean="0"/>
                  <a:t> </a:t>
                </a:r>
                <a:r>
                  <a:rPr lang="it-IT" sz="1200" b="1" kern="1200" dirty="0" err="1" smtClean="0"/>
                  <a:t>Plasmocytoma</a:t>
                </a:r>
                <a:endParaRPr lang="it-IT" sz="1200" b="1" kern="1200" dirty="0"/>
              </a:p>
            </p:txBody>
          </p:sp>
        </p:grpSp>
      </p:grpSp>
      <p:grpSp>
        <p:nvGrpSpPr>
          <p:cNvPr id="14" name="Gruppo 13"/>
          <p:cNvGrpSpPr/>
          <p:nvPr/>
        </p:nvGrpSpPr>
        <p:grpSpPr>
          <a:xfrm>
            <a:off x="452878" y="1491573"/>
            <a:ext cx="1762980" cy="1544664"/>
            <a:chOff x="3095017" y="2710425"/>
            <a:chExt cx="2387123" cy="1916409"/>
          </a:xfrm>
        </p:grpSpPr>
        <p:sp>
          <p:nvSpPr>
            <p:cNvPr id="8" name="Rettangolo arrotondato 7"/>
            <p:cNvSpPr/>
            <p:nvPr/>
          </p:nvSpPr>
          <p:spPr>
            <a:xfrm>
              <a:off x="3095017" y="2710425"/>
              <a:ext cx="2235575" cy="1772438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grpSp>
          <p:nvGrpSpPr>
            <p:cNvPr id="9" name="Gruppo 8"/>
            <p:cNvGrpSpPr/>
            <p:nvPr/>
          </p:nvGrpSpPr>
          <p:grpSpPr>
            <a:xfrm>
              <a:off x="3246565" y="2854396"/>
              <a:ext cx="2235575" cy="1772438"/>
              <a:chOff x="2654733" y="1020427"/>
              <a:chExt cx="1363932" cy="866097"/>
            </a:xfrm>
          </p:grpSpPr>
          <p:sp>
            <p:nvSpPr>
              <p:cNvPr id="10" name="Rettangolo arrotondato 9"/>
              <p:cNvSpPr/>
              <p:nvPr/>
            </p:nvSpPr>
            <p:spPr>
              <a:xfrm>
                <a:off x="2654733" y="1020427"/>
                <a:ext cx="1363932" cy="866097"/>
              </a:xfrm>
              <a:prstGeom prst="roundRect">
                <a:avLst>
                  <a:gd name="adj" fmla="val 10000"/>
                </a:avLst>
              </a:prstGeom>
            </p:spPr>
            <p:style>
              <a:lnRef idx="1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11" name="Rettangolo 10"/>
              <p:cNvSpPr/>
              <p:nvPr/>
            </p:nvSpPr>
            <p:spPr>
              <a:xfrm>
                <a:off x="2680100" y="1045794"/>
                <a:ext cx="1313198" cy="815363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45720" tIns="45720" rIns="45720" bIns="45720" numCol="1" spcCol="1270" anchor="ctr" anchorCtr="0">
                <a:noAutofit/>
              </a:bodyPr>
              <a:lstStyle/>
              <a:p>
                <a:pPr lvl="0" algn="ctr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it-IT" sz="1200" b="1" kern="1200" dirty="0" err="1" smtClean="0"/>
                  <a:t>Solitary</a:t>
                </a:r>
                <a:r>
                  <a:rPr lang="it-IT" sz="1200" b="1" kern="1200" dirty="0" smtClean="0"/>
                  <a:t> Bone  </a:t>
                </a:r>
                <a:r>
                  <a:rPr lang="it-IT" sz="1200" b="1" kern="1200" dirty="0" err="1" smtClean="0"/>
                  <a:t>Plasmocytoma</a:t>
                </a:r>
                <a:endParaRPr lang="it-IT" sz="1200" b="1" kern="1200" dirty="0"/>
              </a:p>
            </p:txBody>
          </p:sp>
        </p:grpSp>
      </p:grpSp>
      <p:grpSp>
        <p:nvGrpSpPr>
          <p:cNvPr id="16" name="Gruppo 15"/>
          <p:cNvGrpSpPr/>
          <p:nvPr/>
        </p:nvGrpSpPr>
        <p:grpSpPr>
          <a:xfrm>
            <a:off x="6351192" y="1513901"/>
            <a:ext cx="2020533" cy="1522336"/>
            <a:chOff x="3095017" y="2710425"/>
            <a:chExt cx="2547050" cy="1916409"/>
          </a:xfrm>
        </p:grpSpPr>
        <p:sp>
          <p:nvSpPr>
            <p:cNvPr id="17" name="Rettangolo arrotondato 16"/>
            <p:cNvSpPr/>
            <p:nvPr/>
          </p:nvSpPr>
          <p:spPr>
            <a:xfrm>
              <a:off x="3095017" y="2710425"/>
              <a:ext cx="2235575" cy="1772438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grpSp>
          <p:nvGrpSpPr>
            <p:cNvPr id="18" name="Gruppo 17"/>
            <p:cNvGrpSpPr/>
            <p:nvPr/>
          </p:nvGrpSpPr>
          <p:grpSpPr>
            <a:xfrm>
              <a:off x="3324080" y="2854396"/>
              <a:ext cx="2317987" cy="1772438"/>
              <a:chOff x="2702018" y="1020427"/>
              <a:chExt cx="1414210" cy="866097"/>
            </a:xfrm>
          </p:grpSpPr>
          <p:sp>
            <p:nvSpPr>
              <p:cNvPr id="19" name="Rettangolo arrotondato 18"/>
              <p:cNvSpPr/>
              <p:nvPr/>
            </p:nvSpPr>
            <p:spPr>
              <a:xfrm>
                <a:off x="2702018" y="1020427"/>
                <a:ext cx="1363932" cy="866097"/>
              </a:xfrm>
              <a:prstGeom prst="roundRect">
                <a:avLst>
                  <a:gd name="adj" fmla="val 10000"/>
                </a:avLst>
              </a:prstGeom>
            </p:spPr>
            <p:style>
              <a:lnRef idx="1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20" name="Rettangolo 19"/>
              <p:cNvSpPr/>
              <p:nvPr/>
            </p:nvSpPr>
            <p:spPr>
              <a:xfrm>
                <a:off x="2803035" y="1045794"/>
                <a:ext cx="1313193" cy="815363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45720" tIns="45720" rIns="45720" bIns="45720" numCol="1" spcCol="1270" anchor="ctr" anchorCtr="0">
                <a:noAutofit/>
              </a:bodyPr>
              <a:lstStyle/>
              <a:p>
                <a:pPr lvl="0" algn="ctr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it-IT" sz="1200" b="1" kern="1200" dirty="0" err="1" smtClean="0"/>
                  <a:t>Solitary</a:t>
                </a:r>
                <a:r>
                  <a:rPr lang="it-IT" sz="1200" b="1" kern="1200" dirty="0" smtClean="0"/>
                  <a:t> </a:t>
                </a:r>
                <a:r>
                  <a:rPr lang="it-IT" sz="1200" b="1" kern="1200" dirty="0" err="1" smtClean="0"/>
                  <a:t>Extramedullary</a:t>
                </a:r>
                <a:r>
                  <a:rPr lang="it-IT" sz="1200" b="1" kern="1200" dirty="0" smtClean="0"/>
                  <a:t>  </a:t>
                </a:r>
                <a:r>
                  <a:rPr lang="it-IT" sz="1200" b="1" kern="1200" dirty="0" err="1" smtClean="0"/>
                  <a:t>Plasmocytoma</a:t>
                </a:r>
                <a:endParaRPr lang="it-IT" sz="1200" b="1" kern="1200" dirty="0"/>
              </a:p>
            </p:txBody>
          </p:sp>
        </p:grpSp>
      </p:grpSp>
      <p:grpSp>
        <p:nvGrpSpPr>
          <p:cNvPr id="21" name="Gruppo 20"/>
          <p:cNvGrpSpPr/>
          <p:nvPr/>
        </p:nvGrpSpPr>
        <p:grpSpPr>
          <a:xfrm>
            <a:off x="171310" y="3580637"/>
            <a:ext cx="2044548" cy="726242"/>
            <a:chOff x="3095017" y="2710425"/>
            <a:chExt cx="2387123" cy="1916409"/>
          </a:xfrm>
        </p:grpSpPr>
        <p:sp>
          <p:nvSpPr>
            <p:cNvPr id="22" name="Rettangolo arrotondato 21"/>
            <p:cNvSpPr/>
            <p:nvPr/>
          </p:nvSpPr>
          <p:spPr>
            <a:xfrm>
              <a:off x="3095017" y="2710425"/>
              <a:ext cx="2235575" cy="1772438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grpSp>
          <p:nvGrpSpPr>
            <p:cNvPr id="23" name="Gruppo 22"/>
            <p:cNvGrpSpPr/>
            <p:nvPr/>
          </p:nvGrpSpPr>
          <p:grpSpPr>
            <a:xfrm>
              <a:off x="3246565" y="2854396"/>
              <a:ext cx="2235575" cy="1772438"/>
              <a:chOff x="2654733" y="1020427"/>
              <a:chExt cx="1363932" cy="866097"/>
            </a:xfrm>
          </p:grpSpPr>
          <p:sp>
            <p:nvSpPr>
              <p:cNvPr id="24" name="Rettangolo arrotondato 23"/>
              <p:cNvSpPr/>
              <p:nvPr/>
            </p:nvSpPr>
            <p:spPr>
              <a:xfrm>
                <a:off x="2654733" y="1020427"/>
                <a:ext cx="1363932" cy="866097"/>
              </a:xfrm>
              <a:prstGeom prst="roundRect">
                <a:avLst>
                  <a:gd name="adj" fmla="val 10000"/>
                </a:avLst>
              </a:prstGeom>
            </p:spPr>
            <p:style>
              <a:lnRef idx="1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25" name="Rettangolo 24"/>
              <p:cNvSpPr/>
              <p:nvPr/>
            </p:nvSpPr>
            <p:spPr>
              <a:xfrm>
                <a:off x="2680100" y="1045794"/>
                <a:ext cx="1313198" cy="815363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45720" tIns="45720" rIns="45720" bIns="45720" numCol="1" spcCol="1270" anchor="ctr" anchorCtr="0">
                <a:noAutofit/>
              </a:bodyPr>
              <a:lstStyle/>
              <a:p>
                <a:pPr lvl="0" algn="ctr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it-IT" sz="1200" b="1" kern="1200" dirty="0" err="1" smtClean="0"/>
                  <a:t>Radiotherapy</a:t>
                </a:r>
                <a:r>
                  <a:rPr lang="it-IT" sz="1200" b="1" kern="1200" dirty="0" smtClean="0"/>
                  <a:t> (40 </a:t>
                </a:r>
                <a:r>
                  <a:rPr lang="it-IT" sz="1200" b="1" kern="1200" dirty="0" err="1" smtClean="0"/>
                  <a:t>Gy</a:t>
                </a:r>
                <a:r>
                  <a:rPr lang="it-IT" sz="1200" b="1" kern="1200" dirty="0" smtClean="0"/>
                  <a:t>) </a:t>
                </a:r>
                <a:endParaRPr lang="it-IT" sz="1200" b="1" kern="1200" dirty="0"/>
              </a:p>
            </p:txBody>
          </p:sp>
        </p:grpSp>
      </p:grpSp>
      <p:grpSp>
        <p:nvGrpSpPr>
          <p:cNvPr id="27" name="Gruppo 26"/>
          <p:cNvGrpSpPr/>
          <p:nvPr/>
        </p:nvGrpSpPr>
        <p:grpSpPr>
          <a:xfrm>
            <a:off x="6327177" y="3576794"/>
            <a:ext cx="2044548" cy="784313"/>
            <a:chOff x="3095017" y="2710425"/>
            <a:chExt cx="2387123" cy="1916409"/>
          </a:xfrm>
        </p:grpSpPr>
        <p:sp>
          <p:nvSpPr>
            <p:cNvPr id="28" name="Rettangolo arrotondato 27"/>
            <p:cNvSpPr/>
            <p:nvPr/>
          </p:nvSpPr>
          <p:spPr>
            <a:xfrm>
              <a:off x="3095017" y="2710425"/>
              <a:ext cx="2235575" cy="1772438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grpSp>
          <p:nvGrpSpPr>
            <p:cNvPr id="29" name="Gruppo 28"/>
            <p:cNvGrpSpPr/>
            <p:nvPr/>
          </p:nvGrpSpPr>
          <p:grpSpPr>
            <a:xfrm>
              <a:off x="3246565" y="2854396"/>
              <a:ext cx="2235575" cy="1772438"/>
              <a:chOff x="2654733" y="1020427"/>
              <a:chExt cx="1363932" cy="866097"/>
            </a:xfrm>
          </p:grpSpPr>
          <p:sp>
            <p:nvSpPr>
              <p:cNvPr id="30" name="Rettangolo arrotondato 29"/>
              <p:cNvSpPr/>
              <p:nvPr/>
            </p:nvSpPr>
            <p:spPr>
              <a:xfrm>
                <a:off x="2654733" y="1020427"/>
                <a:ext cx="1363932" cy="866097"/>
              </a:xfrm>
              <a:prstGeom prst="roundRect">
                <a:avLst>
                  <a:gd name="adj" fmla="val 10000"/>
                </a:avLst>
              </a:prstGeom>
            </p:spPr>
            <p:style>
              <a:lnRef idx="1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31" name="Rettangolo 30"/>
              <p:cNvSpPr/>
              <p:nvPr/>
            </p:nvSpPr>
            <p:spPr>
              <a:xfrm>
                <a:off x="2680100" y="1045794"/>
                <a:ext cx="1313198" cy="815363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45720" tIns="45720" rIns="45720" bIns="45720" numCol="1" spcCol="1270" anchor="ctr" anchorCtr="0">
                <a:noAutofit/>
              </a:bodyPr>
              <a:lstStyle/>
              <a:p>
                <a:pPr lvl="0" algn="ctr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it-IT" sz="1200" b="1" kern="1200" dirty="0" err="1" smtClean="0"/>
                  <a:t>Radiotherapy</a:t>
                </a:r>
                <a:r>
                  <a:rPr lang="it-IT" sz="1200" b="1" kern="1200" dirty="0" smtClean="0"/>
                  <a:t> (40 </a:t>
                </a:r>
                <a:r>
                  <a:rPr lang="it-IT" sz="1200" b="1" kern="1200" dirty="0" err="1" smtClean="0"/>
                  <a:t>Gy</a:t>
                </a:r>
                <a:r>
                  <a:rPr lang="it-IT" sz="1200" b="1" kern="1200" dirty="0" smtClean="0"/>
                  <a:t>) </a:t>
                </a:r>
                <a:endParaRPr lang="it-IT" sz="1200" b="1" kern="1200" dirty="0"/>
              </a:p>
            </p:txBody>
          </p:sp>
        </p:grpSp>
      </p:grpSp>
      <p:grpSp>
        <p:nvGrpSpPr>
          <p:cNvPr id="32" name="Gruppo 31"/>
          <p:cNvGrpSpPr/>
          <p:nvPr/>
        </p:nvGrpSpPr>
        <p:grpSpPr>
          <a:xfrm>
            <a:off x="2588729" y="2229146"/>
            <a:ext cx="1559336" cy="1054272"/>
            <a:chOff x="3095017" y="2710425"/>
            <a:chExt cx="2387123" cy="1916409"/>
          </a:xfrm>
        </p:grpSpPr>
        <p:sp>
          <p:nvSpPr>
            <p:cNvPr id="33" name="Rettangolo arrotondato 32"/>
            <p:cNvSpPr/>
            <p:nvPr/>
          </p:nvSpPr>
          <p:spPr>
            <a:xfrm>
              <a:off x="3095017" y="2710425"/>
              <a:ext cx="2235575" cy="1772438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grpSp>
          <p:nvGrpSpPr>
            <p:cNvPr id="34" name="Gruppo 33"/>
            <p:cNvGrpSpPr/>
            <p:nvPr/>
          </p:nvGrpSpPr>
          <p:grpSpPr>
            <a:xfrm>
              <a:off x="3246565" y="2854396"/>
              <a:ext cx="2235575" cy="1772438"/>
              <a:chOff x="2654733" y="1020427"/>
              <a:chExt cx="1363932" cy="866097"/>
            </a:xfrm>
          </p:grpSpPr>
          <p:sp>
            <p:nvSpPr>
              <p:cNvPr id="35" name="Rettangolo arrotondato 34"/>
              <p:cNvSpPr/>
              <p:nvPr/>
            </p:nvSpPr>
            <p:spPr>
              <a:xfrm>
                <a:off x="2654733" y="1020427"/>
                <a:ext cx="1363932" cy="866097"/>
              </a:xfrm>
              <a:prstGeom prst="roundRect">
                <a:avLst>
                  <a:gd name="adj" fmla="val 10000"/>
                </a:avLst>
              </a:prstGeom>
            </p:spPr>
            <p:style>
              <a:lnRef idx="1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36" name="Rettangolo 35"/>
              <p:cNvSpPr/>
              <p:nvPr/>
            </p:nvSpPr>
            <p:spPr>
              <a:xfrm>
                <a:off x="2680100" y="1057794"/>
                <a:ext cx="1313198" cy="815363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45720" tIns="45720" rIns="45720" bIns="45720" numCol="1" spcCol="1270" anchor="ctr" anchorCtr="0">
                <a:noAutofit/>
              </a:bodyPr>
              <a:lstStyle/>
              <a:p>
                <a:pPr lvl="0" algn="ctr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it-IT" sz="1200" b="1" kern="1200" dirty="0" err="1" smtClean="0"/>
                  <a:t>Surgery</a:t>
                </a:r>
                <a:r>
                  <a:rPr lang="it-IT" sz="1200" b="1" kern="1200" dirty="0" smtClean="0"/>
                  <a:t> in case of </a:t>
                </a:r>
                <a:r>
                  <a:rPr lang="it-IT" sz="1200" b="1" kern="1200" dirty="0" err="1" smtClean="0"/>
                  <a:t>anatomical</a:t>
                </a:r>
                <a:r>
                  <a:rPr lang="it-IT" sz="1200" b="1" kern="1200" dirty="0" smtClean="0"/>
                  <a:t> </a:t>
                </a:r>
                <a:r>
                  <a:rPr lang="it-IT" sz="1200" b="1" kern="1200" dirty="0" err="1" smtClean="0"/>
                  <a:t>instability</a:t>
                </a:r>
                <a:r>
                  <a:rPr lang="it-IT" sz="1200" b="1" kern="1200" dirty="0" smtClean="0"/>
                  <a:t> or </a:t>
                </a:r>
                <a:r>
                  <a:rPr lang="it-IT" sz="1200" b="1" kern="1200" dirty="0" err="1" smtClean="0"/>
                  <a:t>neurological</a:t>
                </a:r>
                <a:r>
                  <a:rPr lang="it-IT" sz="1200" b="1" kern="1200" dirty="0" smtClean="0"/>
                  <a:t> </a:t>
                </a:r>
                <a:r>
                  <a:rPr lang="it-IT" sz="1200" b="1" dirty="0" err="1" smtClean="0"/>
                  <a:t>co</a:t>
                </a:r>
                <a:r>
                  <a:rPr lang="it-IT" sz="1200" b="1" kern="1200" dirty="0" err="1" smtClean="0"/>
                  <a:t>mpression</a:t>
                </a:r>
                <a:r>
                  <a:rPr lang="it-IT" sz="1200" b="1" kern="1200" dirty="0" smtClean="0"/>
                  <a:t> </a:t>
                </a:r>
                <a:endParaRPr lang="it-IT" sz="1200" b="1" kern="1200" dirty="0"/>
              </a:p>
            </p:txBody>
          </p:sp>
        </p:grpSp>
      </p:grpSp>
      <p:grpSp>
        <p:nvGrpSpPr>
          <p:cNvPr id="42" name="Gruppo 41"/>
          <p:cNvGrpSpPr/>
          <p:nvPr/>
        </p:nvGrpSpPr>
        <p:grpSpPr>
          <a:xfrm>
            <a:off x="4470665" y="2219426"/>
            <a:ext cx="1559336" cy="1054272"/>
            <a:chOff x="3095017" y="2710425"/>
            <a:chExt cx="2387123" cy="1916409"/>
          </a:xfrm>
        </p:grpSpPr>
        <p:sp>
          <p:nvSpPr>
            <p:cNvPr id="43" name="Rettangolo arrotondato 42"/>
            <p:cNvSpPr/>
            <p:nvPr/>
          </p:nvSpPr>
          <p:spPr>
            <a:xfrm>
              <a:off x="3095017" y="2710425"/>
              <a:ext cx="2235575" cy="1772438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grpSp>
          <p:nvGrpSpPr>
            <p:cNvPr id="44" name="Gruppo 43"/>
            <p:cNvGrpSpPr/>
            <p:nvPr/>
          </p:nvGrpSpPr>
          <p:grpSpPr>
            <a:xfrm>
              <a:off x="3246565" y="2854396"/>
              <a:ext cx="2235575" cy="1772438"/>
              <a:chOff x="2654733" y="1020427"/>
              <a:chExt cx="1363932" cy="866097"/>
            </a:xfrm>
          </p:grpSpPr>
          <p:sp>
            <p:nvSpPr>
              <p:cNvPr id="45" name="Rettangolo arrotondato 44"/>
              <p:cNvSpPr/>
              <p:nvPr/>
            </p:nvSpPr>
            <p:spPr>
              <a:xfrm>
                <a:off x="2654733" y="1020427"/>
                <a:ext cx="1363932" cy="866097"/>
              </a:xfrm>
              <a:prstGeom prst="roundRect">
                <a:avLst>
                  <a:gd name="adj" fmla="val 10000"/>
                </a:avLst>
              </a:prstGeom>
            </p:spPr>
            <p:style>
              <a:lnRef idx="1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46" name="Rettangolo 45"/>
              <p:cNvSpPr/>
              <p:nvPr/>
            </p:nvSpPr>
            <p:spPr>
              <a:xfrm>
                <a:off x="2680100" y="1045794"/>
                <a:ext cx="1313198" cy="815363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45720" tIns="45720" rIns="45720" bIns="45720" numCol="1" spcCol="1270" anchor="ctr" anchorCtr="0">
                <a:noAutofit/>
              </a:bodyPr>
              <a:lstStyle/>
              <a:p>
                <a:pPr lvl="0" algn="ctr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it-IT" sz="1200" b="1" dirty="0" err="1" smtClean="0"/>
                  <a:t>Consider</a:t>
                </a:r>
                <a:r>
                  <a:rPr lang="it-IT" sz="1200" b="1" dirty="0" smtClean="0"/>
                  <a:t> </a:t>
                </a:r>
                <a:r>
                  <a:rPr lang="it-IT" sz="1200" b="1" dirty="0" err="1" smtClean="0"/>
                  <a:t>s</a:t>
                </a:r>
                <a:r>
                  <a:rPr lang="it-IT" sz="1200" b="1" kern="1200" dirty="0" err="1" smtClean="0"/>
                  <a:t>urgery</a:t>
                </a:r>
                <a:r>
                  <a:rPr lang="it-IT" sz="1200" b="1" kern="1200" dirty="0" smtClean="0"/>
                  <a:t> in case of </a:t>
                </a:r>
                <a:r>
                  <a:rPr lang="en-US" sz="1200" dirty="0"/>
                  <a:t>u</a:t>
                </a:r>
                <a:r>
                  <a:rPr lang="en-US" sz="1200" b="1" kern="1200" dirty="0" smtClean="0"/>
                  <a:t>pper </a:t>
                </a:r>
                <a:r>
                  <a:rPr lang="en-US" sz="1200" b="1" kern="1200" dirty="0" err="1" smtClean="0"/>
                  <a:t>aerodigestive</a:t>
                </a:r>
                <a:r>
                  <a:rPr lang="en-US" sz="1200" b="1" kern="1200" dirty="0" smtClean="0"/>
                  <a:t> cases (controversy for </a:t>
                </a:r>
                <a:r>
                  <a:rPr lang="en-US" sz="1200" b="1" kern="1200" dirty="0" err="1" smtClean="0"/>
                  <a:t>head&amp;neck</a:t>
                </a:r>
                <a:r>
                  <a:rPr lang="en-US" sz="1200" b="1" kern="1200" dirty="0" smtClean="0"/>
                  <a:t>)</a:t>
                </a:r>
                <a:endParaRPr lang="it-IT" sz="1200" b="1" kern="1200" dirty="0"/>
              </a:p>
            </p:txBody>
          </p:sp>
        </p:grpSp>
      </p:grpSp>
      <p:grpSp>
        <p:nvGrpSpPr>
          <p:cNvPr id="47" name="Gruppo 46"/>
          <p:cNvGrpSpPr/>
          <p:nvPr/>
        </p:nvGrpSpPr>
        <p:grpSpPr>
          <a:xfrm>
            <a:off x="2200573" y="4301710"/>
            <a:ext cx="2365106" cy="838608"/>
            <a:chOff x="3095017" y="2710425"/>
            <a:chExt cx="2387123" cy="1916409"/>
          </a:xfrm>
        </p:grpSpPr>
        <p:sp>
          <p:nvSpPr>
            <p:cNvPr id="48" name="Rettangolo arrotondato 47"/>
            <p:cNvSpPr/>
            <p:nvPr/>
          </p:nvSpPr>
          <p:spPr>
            <a:xfrm>
              <a:off x="3095017" y="2710425"/>
              <a:ext cx="2235575" cy="1772438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grpSp>
          <p:nvGrpSpPr>
            <p:cNvPr id="49" name="Gruppo 48"/>
            <p:cNvGrpSpPr/>
            <p:nvPr/>
          </p:nvGrpSpPr>
          <p:grpSpPr>
            <a:xfrm>
              <a:off x="3246565" y="2854396"/>
              <a:ext cx="2235575" cy="1772438"/>
              <a:chOff x="2654733" y="1020427"/>
              <a:chExt cx="1363932" cy="866097"/>
            </a:xfrm>
          </p:grpSpPr>
          <p:sp>
            <p:nvSpPr>
              <p:cNvPr id="50" name="Rettangolo arrotondato 49"/>
              <p:cNvSpPr/>
              <p:nvPr/>
            </p:nvSpPr>
            <p:spPr>
              <a:xfrm>
                <a:off x="2654733" y="1020427"/>
                <a:ext cx="1363932" cy="866097"/>
              </a:xfrm>
              <a:prstGeom prst="roundRect">
                <a:avLst>
                  <a:gd name="adj" fmla="val 10000"/>
                </a:avLst>
              </a:prstGeom>
            </p:spPr>
            <p:style>
              <a:lnRef idx="1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51" name="Rettangolo 50"/>
              <p:cNvSpPr/>
              <p:nvPr/>
            </p:nvSpPr>
            <p:spPr>
              <a:xfrm>
                <a:off x="2680100" y="1045794"/>
                <a:ext cx="1313198" cy="815363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45720" tIns="45720" rIns="45720" bIns="45720" numCol="1" spcCol="1270" anchor="ctr" anchorCtr="0">
                <a:noAutofit/>
              </a:bodyPr>
              <a:lstStyle/>
              <a:p>
                <a:pPr algn="ctr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it-IT" sz="1200" b="1" dirty="0" err="1" smtClean="0"/>
                  <a:t>Ch</a:t>
                </a:r>
                <a:r>
                  <a:rPr lang="it-IT" sz="1200" b="1" kern="1200" dirty="0" err="1" smtClean="0"/>
                  <a:t>emotherapy</a:t>
                </a:r>
                <a:r>
                  <a:rPr lang="it-IT" sz="1200" b="1" dirty="0" smtClean="0"/>
                  <a:t> for </a:t>
                </a:r>
                <a:r>
                  <a:rPr lang="it-IT" sz="1200" b="1" dirty="0" err="1" smtClean="0"/>
                  <a:t>bulky</a:t>
                </a:r>
                <a:r>
                  <a:rPr lang="it-IT" sz="1200" b="1" dirty="0" smtClean="0"/>
                  <a:t> </a:t>
                </a:r>
                <a:r>
                  <a:rPr lang="it-IT" sz="1200" b="1" dirty="0" err="1" smtClean="0"/>
                  <a:t>disease</a:t>
                </a:r>
                <a:r>
                  <a:rPr lang="it-IT" sz="1200" b="1" dirty="0" smtClean="0"/>
                  <a:t>, </a:t>
                </a:r>
                <a:r>
                  <a:rPr lang="it-IT" sz="1200" b="1" dirty="0" err="1" smtClean="0"/>
                  <a:t>resistant</a:t>
                </a:r>
                <a:r>
                  <a:rPr lang="it-IT" sz="1200" b="1" dirty="0" smtClean="0"/>
                  <a:t> to </a:t>
                </a:r>
                <a:r>
                  <a:rPr lang="it-IT" sz="1200" b="1" dirty="0" err="1"/>
                  <a:t>r</a:t>
                </a:r>
                <a:r>
                  <a:rPr lang="it-IT" sz="1200" b="1" dirty="0" err="1" smtClean="0"/>
                  <a:t>adiotherapy</a:t>
                </a:r>
                <a:r>
                  <a:rPr lang="it-IT" sz="1200" b="1" dirty="0" smtClean="0"/>
                  <a:t>, OMD+</a:t>
                </a:r>
                <a:endParaRPr lang="it-IT" sz="1200" b="1" dirty="0"/>
              </a:p>
            </p:txBody>
          </p:sp>
        </p:grpSp>
      </p:grpSp>
      <p:cxnSp>
        <p:nvCxnSpPr>
          <p:cNvPr id="53" name="Connettore 2 52"/>
          <p:cNvCxnSpPr/>
          <p:nvPr/>
        </p:nvCxnSpPr>
        <p:spPr>
          <a:xfrm>
            <a:off x="1324140" y="3147824"/>
            <a:ext cx="0" cy="35361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Connettore 2 55"/>
          <p:cNvCxnSpPr/>
          <p:nvPr/>
        </p:nvCxnSpPr>
        <p:spPr>
          <a:xfrm>
            <a:off x="2086059" y="3147824"/>
            <a:ext cx="480193" cy="91867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Connettore 2 57"/>
          <p:cNvCxnSpPr/>
          <p:nvPr/>
        </p:nvCxnSpPr>
        <p:spPr>
          <a:xfrm>
            <a:off x="2350723" y="2543666"/>
            <a:ext cx="215529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Connettore 2 59"/>
          <p:cNvCxnSpPr/>
          <p:nvPr/>
        </p:nvCxnSpPr>
        <p:spPr>
          <a:xfrm flipH="1">
            <a:off x="6134283" y="2515106"/>
            <a:ext cx="216909" cy="1126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Connettore 2 60"/>
          <p:cNvCxnSpPr/>
          <p:nvPr/>
        </p:nvCxnSpPr>
        <p:spPr>
          <a:xfrm>
            <a:off x="7367613" y="3194495"/>
            <a:ext cx="0" cy="35361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CasellaDiTesto 61"/>
          <p:cNvSpPr txBox="1"/>
          <p:nvPr/>
        </p:nvSpPr>
        <p:spPr>
          <a:xfrm>
            <a:off x="729628" y="6349688"/>
            <a:ext cx="5101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Figure 2: </a:t>
            </a:r>
            <a:r>
              <a:rPr lang="en-US" dirty="0" smtClean="0"/>
              <a:t>Therapeutic </a:t>
            </a:r>
            <a:r>
              <a:rPr lang="en-US" dirty="0"/>
              <a:t>algorithm </a:t>
            </a:r>
            <a:r>
              <a:rPr lang="it-IT" dirty="0" smtClean="0"/>
              <a:t>for SP (SBP and SEP). </a:t>
            </a:r>
            <a:endParaRPr lang="it-IT" dirty="0"/>
          </a:p>
        </p:txBody>
      </p:sp>
      <p:cxnSp>
        <p:nvCxnSpPr>
          <p:cNvPr id="52" name="Connettore 2 51"/>
          <p:cNvCxnSpPr/>
          <p:nvPr/>
        </p:nvCxnSpPr>
        <p:spPr>
          <a:xfrm>
            <a:off x="5620840" y="1188878"/>
            <a:ext cx="625308" cy="28749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Connettore 2 53"/>
          <p:cNvCxnSpPr/>
          <p:nvPr/>
        </p:nvCxnSpPr>
        <p:spPr>
          <a:xfrm flipH="1">
            <a:off x="2439532" y="1206178"/>
            <a:ext cx="546436" cy="28749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55" name="Gruppo 54"/>
          <p:cNvGrpSpPr/>
          <p:nvPr/>
        </p:nvGrpSpPr>
        <p:grpSpPr>
          <a:xfrm>
            <a:off x="2947501" y="5413320"/>
            <a:ext cx="2365106" cy="838608"/>
            <a:chOff x="3095017" y="2710425"/>
            <a:chExt cx="2387123" cy="1916409"/>
          </a:xfrm>
        </p:grpSpPr>
        <p:sp>
          <p:nvSpPr>
            <p:cNvPr id="57" name="Rettangolo arrotondato 56"/>
            <p:cNvSpPr/>
            <p:nvPr/>
          </p:nvSpPr>
          <p:spPr>
            <a:xfrm>
              <a:off x="3095017" y="2710425"/>
              <a:ext cx="2235575" cy="1772438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grpSp>
          <p:nvGrpSpPr>
            <p:cNvPr id="59" name="Gruppo 58"/>
            <p:cNvGrpSpPr/>
            <p:nvPr/>
          </p:nvGrpSpPr>
          <p:grpSpPr>
            <a:xfrm>
              <a:off x="3246565" y="2854396"/>
              <a:ext cx="2235575" cy="1772438"/>
              <a:chOff x="2654733" y="1020427"/>
              <a:chExt cx="1363932" cy="866097"/>
            </a:xfrm>
          </p:grpSpPr>
          <p:sp>
            <p:nvSpPr>
              <p:cNvPr id="63" name="Rettangolo arrotondato 62"/>
              <p:cNvSpPr/>
              <p:nvPr/>
            </p:nvSpPr>
            <p:spPr>
              <a:xfrm>
                <a:off x="2654733" y="1020427"/>
                <a:ext cx="1363932" cy="866097"/>
              </a:xfrm>
              <a:prstGeom prst="roundRect">
                <a:avLst>
                  <a:gd name="adj" fmla="val 10000"/>
                </a:avLst>
              </a:prstGeom>
            </p:spPr>
            <p:style>
              <a:lnRef idx="1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64" name="Rettangolo 63"/>
              <p:cNvSpPr/>
              <p:nvPr/>
            </p:nvSpPr>
            <p:spPr>
              <a:xfrm>
                <a:off x="2680100" y="1060881"/>
                <a:ext cx="1313198" cy="815363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45720" tIns="45720" rIns="45720" bIns="45720" numCol="1" spcCol="1270" anchor="ctr" anchorCtr="0">
                <a:noAutofit/>
              </a:bodyPr>
              <a:lstStyle/>
              <a:p>
                <a:pPr algn="ctr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it-IT" sz="1200" b="1" dirty="0" err="1" smtClean="0"/>
                  <a:t>Conventional</a:t>
                </a:r>
                <a:r>
                  <a:rPr lang="it-IT" sz="1200" b="1" dirty="0"/>
                  <a:t> </a:t>
                </a:r>
                <a:r>
                  <a:rPr lang="it-IT" sz="1200" b="1" dirty="0" smtClean="0"/>
                  <a:t>agents, </a:t>
                </a:r>
                <a:r>
                  <a:rPr lang="it-IT" sz="1200" b="1" dirty="0" err="1" smtClean="0"/>
                  <a:t>autologous</a:t>
                </a:r>
                <a:r>
                  <a:rPr lang="it-IT" sz="1200" b="1" dirty="0" smtClean="0"/>
                  <a:t> </a:t>
                </a:r>
                <a:r>
                  <a:rPr lang="it-IT" sz="1200" b="1" dirty="0" err="1" smtClean="0"/>
                  <a:t>transplantation</a:t>
                </a:r>
                <a:r>
                  <a:rPr lang="it-IT" sz="1200" b="1" dirty="0" smtClean="0"/>
                  <a:t> for </a:t>
                </a:r>
                <a:r>
                  <a:rPr lang="it-IT" sz="1200" b="1" dirty="0" err="1" smtClean="0"/>
                  <a:t>young</a:t>
                </a:r>
                <a:r>
                  <a:rPr lang="it-IT" sz="1200" b="1" dirty="0" smtClean="0"/>
                  <a:t> and </a:t>
                </a:r>
                <a:r>
                  <a:rPr lang="it-IT" sz="1200" b="1" dirty="0" err="1" smtClean="0"/>
                  <a:t>fit</a:t>
                </a:r>
                <a:r>
                  <a:rPr lang="it-IT" sz="1200" b="1" dirty="0" smtClean="0"/>
                  <a:t> </a:t>
                </a:r>
                <a:r>
                  <a:rPr lang="it-IT" sz="1200" b="1" dirty="0" err="1" smtClean="0"/>
                  <a:t>patients</a:t>
                </a:r>
                <a:r>
                  <a:rPr lang="it-IT" sz="1200" b="1" dirty="0" smtClean="0"/>
                  <a:t>, </a:t>
                </a:r>
                <a:r>
                  <a:rPr lang="it-IT" sz="1200" b="1" dirty="0" err="1" smtClean="0"/>
                  <a:t>consider</a:t>
                </a:r>
                <a:r>
                  <a:rPr lang="it-IT" sz="1200" b="1" dirty="0" smtClean="0"/>
                  <a:t> </a:t>
                </a:r>
                <a:r>
                  <a:rPr lang="it-IT" sz="1200" b="1" dirty="0" err="1" smtClean="0"/>
                  <a:t>novel</a:t>
                </a:r>
                <a:r>
                  <a:rPr lang="it-IT" sz="1200" b="1" dirty="0" smtClean="0"/>
                  <a:t> agents</a:t>
                </a:r>
                <a:endParaRPr lang="it-IT" sz="1200" b="1" dirty="0"/>
              </a:p>
            </p:txBody>
          </p:sp>
        </p:grpSp>
      </p:grpSp>
      <p:cxnSp>
        <p:nvCxnSpPr>
          <p:cNvPr id="65" name="Connettore 2 64"/>
          <p:cNvCxnSpPr/>
          <p:nvPr/>
        </p:nvCxnSpPr>
        <p:spPr>
          <a:xfrm>
            <a:off x="3530328" y="5200642"/>
            <a:ext cx="119797" cy="17680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23815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</TotalTime>
  <Words>173</Words>
  <Application>Microsoft Macintosh PowerPoint</Application>
  <PresentationFormat>Presentazione su schermo (4:3)</PresentationFormat>
  <Paragraphs>22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3" baseType="lpstr">
      <vt:lpstr>Tema di Office</vt:lpstr>
      <vt:lpstr>Presentazione di PowerPoint</vt:lpstr>
      <vt:lpstr>Presentazione di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Utente di Microsoft Office</dc:creator>
  <cp:lastModifiedBy>Utente di Microsoft Office</cp:lastModifiedBy>
  <cp:revision>12</cp:revision>
  <dcterms:created xsi:type="dcterms:W3CDTF">2017-04-16T16:28:53Z</dcterms:created>
  <dcterms:modified xsi:type="dcterms:W3CDTF">2017-04-25T16:19:49Z</dcterms:modified>
</cp:coreProperties>
</file>